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4"/>
  </p:sldMasterIdLst>
  <p:sldIdLst>
    <p:sldId id="256" r:id="rId5"/>
    <p:sldId id="260" r:id="rId6"/>
    <p:sldId id="258" r:id="rId7"/>
    <p:sldId id="259"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8924D7-8707-404B-A959-3D7C23666286}" v="1" dt="2023-03-27T13:09:36.4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FE6D6A15-6D7F-47C1-829D-190BAFBCFC00}" type="datetimeFigureOut">
              <a:rPr lang="tr-TR" smtClean="0"/>
              <a:t>27.03.2023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22F390E-58F6-4D3C-A457-B511698690DE}" type="slidenum">
              <a:rPr lang="tr-TR" smtClean="0"/>
              <a:t>‹#›</a:t>
            </a:fld>
            <a:endParaRPr lang="tr-TR"/>
          </a:p>
        </p:txBody>
      </p:sp>
    </p:spTree>
    <p:extLst>
      <p:ext uri="{BB962C8B-B14F-4D97-AF65-F5344CB8AC3E}">
        <p14:creationId xmlns:p14="http://schemas.microsoft.com/office/powerpoint/2010/main" val="35338277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FE6D6A15-6D7F-47C1-829D-190BAFBCFC00}" type="datetimeFigureOut">
              <a:rPr lang="tr-TR" smtClean="0"/>
              <a:t>27.03.2023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22F390E-58F6-4D3C-A457-B511698690DE}" type="slidenum">
              <a:rPr lang="tr-TR" smtClean="0"/>
              <a:t>‹#›</a:t>
            </a:fld>
            <a:endParaRPr lang="tr-TR"/>
          </a:p>
        </p:txBody>
      </p:sp>
    </p:spTree>
    <p:extLst>
      <p:ext uri="{BB962C8B-B14F-4D97-AF65-F5344CB8AC3E}">
        <p14:creationId xmlns:p14="http://schemas.microsoft.com/office/powerpoint/2010/main" val="1256916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r-TR"/>
              <a:t>Asıl başlık stilini düzenlemek için tıklayın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tıklayın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FE6D6A15-6D7F-47C1-829D-190BAFBCFC00}" type="datetimeFigureOut">
              <a:rPr lang="tr-TR" smtClean="0"/>
              <a:t>27.03.2023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22F390E-58F6-4D3C-A457-B511698690DE}" type="slidenum">
              <a:rPr lang="tr-TR" smtClean="0"/>
              <a:t>‹#›</a:t>
            </a:fld>
            <a:endParaRPr lang="tr-TR"/>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40389650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FE6D6A15-6D7F-47C1-829D-190BAFBCFC00}" type="datetimeFigureOut">
              <a:rPr lang="tr-TR" smtClean="0"/>
              <a:t>27.03.2023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22F390E-58F6-4D3C-A457-B511698690DE}" type="slidenum">
              <a:rPr lang="tr-TR" smtClean="0"/>
              <a:t>‹#›</a:t>
            </a:fld>
            <a:endParaRPr lang="tr-TR"/>
          </a:p>
        </p:txBody>
      </p:sp>
    </p:spTree>
    <p:extLst>
      <p:ext uri="{BB962C8B-B14F-4D97-AF65-F5344CB8AC3E}">
        <p14:creationId xmlns:p14="http://schemas.microsoft.com/office/powerpoint/2010/main" val="2821960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r-TR"/>
              <a:t>Asıl başlık stilini düzenlemek için tıklayın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tıklayın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FE6D6A15-6D7F-47C1-829D-190BAFBCFC00}" type="datetimeFigureOut">
              <a:rPr lang="tr-TR" smtClean="0"/>
              <a:t>27.03.2023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22F390E-58F6-4D3C-A457-B511698690DE}" type="slidenum">
              <a:rPr lang="tr-TR" smtClean="0"/>
              <a:t>‹#›</a:t>
            </a:fld>
            <a:endParaRPr lang="tr-T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3649020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tr-TR"/>
              <a:t>Asıl başlık stilini düzenlemek için tıklayın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tıklayın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FE6D6A15-6D7F-47C1-829D-190BAFBCFC00}" type="datetimeFigureOut">
              <a:rPr lang="tr-TR" smtClean="0"/>
              <a:t>27.03.2023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22F390E-58F6-4D3C-A457-B511698690DE}" type="slidenum">
              <a:rPr lang="tr-TR" smtClean="0"/>
              <a:t>‹#›</a:t>
            </a:fld>
            <a:endParaRPr lang="tr-TR"/>
          </a:p>
        </p:txBody>
      </p:sp>
    </p:spTree>
    <p:extLst>
      <p:ext uri="{BB962C8B-B14F-4D97-AF65-F5344CB8AC3E}">
        <p14:creationId xmlns:p14="http://schemas.microsoft.com/office/powerpoint/2010/main" val="41940703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FE6D6A15-6D7F-47C1-829D-190BAFBCFC00}" type="datetimeFigureOut">
              <a:rPr lang="tr-TR" smtClean="0"/>
              <a:t>27.03.2023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22F390E-58F6-4D3C-A457-B511698690DE}" type="slidenum">
              <a:rPr lang="tr-TR" smtClean="0"/>
              <a:t>‹#›</a:t>
            </a:fld>
            <a:endParaRPr lang="tr-TR"/>
          </a:p>
        </p:txBody>
      </p:sp>
    </p:spTree>
    <p:extLst>
      <p:ext uri="{BB962C8B-B14F-4D97-AF65-F5344CB8AC3E}">
        <p14:creationId xmlns:p14="http://schemas.microsoft.com/office/powerpoint/2010/main" val="32570742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FE6D6A15-6D7F-47C1-829D-190BAFBCFC00}" type="datetimeFigureOut">
              <a:rPr lang="tr-TR" smtClean="0"/>
              <a:t>27.03.2023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22F390E-58F6-4D3C-A457-B511698690DE}" type="slidenum">
              <a:rPr lang="tr-TR" smtClean="0"/>
              <a:t>‹#›</a:t>
            </a:fld>
            <a:endParaRPr lang="tr-TR"/>
          </a:p>
        </p:txBody>
      </p:sp>
    </p:spTree>
    <p:extLst>
      <p:ext uri="{BB962C8B-B14F-4D97-AF65-F5344CB8AC3E}">
        <p14:creationId xmlns:p14="http://schemas.microsoft.com/office/powerpoint/2010/main" val="2792169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FE6D6A15-6D7F-47C1-829D-190BAFBCFC00}" type="datetimeFigureOut">
              <a:rPr lang="tr-TR" smtClean="0"/>
              <a:t>27.03.2023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22F390E-58F6-4D3C-A457-B511698690DE}" type="slidenum">
              <a:rPr lang="tr-TR" smtClean="0"/>
              <a:t>‹#›</a:t>
            </a:fld>
            <a:endParaRPr lang="tr-TR"/>
          </a:p>
        </p:txBody>
      </p:sp>
    </p:spTree>
    <p:extLst>
      <p:ext uri="{BB962C8B-B14F-4D97-AF65-F5344CB8AC3E}">
        <p14:creationId xmlns:p14="http://schemas.microsoft.com/office/powerpoint/2010/main" val="3943445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FE6D6A15-6D7F-47C1-829D-190BAFBCFC00}" type="datetimeFigureOut">
              <a:rPr lang="tr-TR" smtClean="0"/>
              <a:t>27.03.2023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22F390E-58F6-4D3C-A457-B511698690DE}" type="slidenum">
              <a:rPr lang="tr-TR" smtClean="0"/>
              <a:t>‹#›</a:t>
            </a:fld>
            <a:endParaRPr lang="tr-TR"/>
          </a:p>
        </p:txBody>
      </p:sp>
    </p:spTree>
    <p:extLst>
      <p:ext uri="{BB962C8B-B14F-4D97-AF65-F5344CB8AC3E}">
        <p14:creationId xmlns:p14="http://schemas.microsoft.com/office/powerpoint/2010/main" val="28519976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FE6D6A15-6D7F-47C1-829D-190BAFBCFC00}" type="datetimeFigureOut">
              <a:rPr lang="tr-TR" smtClean="0"/>
              <a:t>27.03.2023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22F390E-58F6-4D3C-A457-B511698690DE}" type="slidenum">
              <a:rPr lang="tr-TR" smtClean="0"/>
              <a:t>‹#›</a:t>
            </a:fld>
            <a:endParaRPr lang="tr-TR"/>
          </a:p>
        </p:txBody>
      </p:sp>
    </p:spTree>
    <p:extLst>
      <p:ext uri="{BB962C8B-B14F-4D97-AF65-F5344CB8AC3E}">
        <p14:creationId xmlns:p14="http://schemas.microsoft.com/office/powerpoint/2010/main" val="2367166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FE6D6A15-6D7F-47C1-829D-190BAFBCFC00}" type="datetimeFigureOut">
              <a:rPr lang="tr-TR" smtClean="0"/>
              <a:t>27.03.2023</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C22F390E-58F6-4D3C-A457-B511698690DE}" type="slidenum">
              <a:rPr lang="tr-TR" smtClean="0"/>
              <a:t>‹#›</a:t>
            </a:fld>
            <a:endParaRPr lang="tr-TR"/>
          </a:p>
        </p:txBody>
      </p:sp>
    </p:spTree>
    <p:extLst>
      <p:ext uri="{BB962C8B-B14F-4D97-AF65-F5344CB8AC3E}">
        <p14:creationId xmlns:p14="http://schemas.microsoft.com/office/powerpoint/2010/main" val="29631310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FE6D6A15-6D7F-47C1-829D-190BAFBCFC00}" type="datetimeFigureOut">
              <a:rPr lang="tr-TR" smtClean="0"/>
              <a:t>27.03.2023</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C22F390E-58F6-4D3C-A457-B511698690DE}" type="slidenum">
              <a:rPr lang="tr-TR" smtClean="0"/>
              <a:t>‹#›</a:t>
            </a:fld>
            <a:endParaRPr lang="tr-TR"/>
          </a:p>
        </p:txBody>
      </p:sp>
    </p:spTree>
    <p:extLst>
      <p:ext uri="{BB962C8B-B14F-4D97-AF65-F5344CB8AC3E}">
        <p14:creationId xmlns:p14="http://schemas.microsoft.com/office/powerpoint/2010/main" val="4906595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6D6A15-6D7F-47C1-829D-190BAFBCFC00}" type="datetimeFigureOut">
              <a:rPr lang="tr-TR" smtClean="0"/>
              <a:t>27.03.2023</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C22F390E-58F6-4D3C-A457-B511698690DE}" type="slidenum">
              <a:rPr lang="tr-TR" smtClean="0"/>
              <a:t>‹#›</a:t>
            </a:fld>
            <a:endParaRPr lang="tr-TR"/>
          </a:p>
        </p:txBody>
      </p:sp>
    </p:spTree>
    <p:extLst>
      <p:ext uri="{BB962C8B-B14F-4D97-AF65-F5344CB8AC3E}">
        <p14:creationId xmlns:p14="http://schemas.microsoft.com/office/powerpoint/2010/main" val="13451544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tr-TR"/>
              <a:t>Asıl başlık stilini düzenlemek için tıklayın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FE6D6A15-6D7F-47C1-829D-190BAFBCFC00}" type="datetimeFigureOut">
              <a:rPr lang="tr-TR" smtClean="0"/>
              <a:t>27.03.2023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22F390E-58F6-4D3C-A457-B511698690DE}" type="slidenum">
              <a:rPr lang="tr-TR" smtClean="0"/>
              <a:t>‹#›</a:t>
            </a:fld>
            <a:endParaRPr lang="tr-TR"/>
          </a:p>
        </p:txBody>
      </p:sp>
    </p:spTree>
    <p:extLst>
      <p:ext uri="{BB962C8B-B14F-4D97-AF65-F5344CB8AC3E}">
        <p14:creationId xmlns:p14="http://schemas.microsoft.com/office/powerpoint/2010/main" val="25250292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FE6D6A15-6D7F-47C1-829D-190BAFBCFC00}" type="datetimeFigureOut">
              <a:rPr lang="tr-TR" smtClean="0"/>
              <a:t>27.03.2023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22F390E-58F6-4D3C-A457-B511698690DE}" type="slidenum">
              <a:rPr lang="tr-TR" smtClean="0"/>
              <a:t>‹#›</a:t>
            </a:fld>
            <a:endParaRPr lang="tr-TR"/>
          </a:p>
        </p:txBody>
      </p:sp>
    </p:spTree>
    <p:extLst>
      <p:ext uri="{BB962C8B-B14F-4D97-AF65-F5344CB8AC3E}">
        <p14:creationId xmlns:p14="http://schemas.microsoft.com/office/powerpoint/2010/main" val="3557402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FE6D6A15-6D7F-47C1-829D-190BAFBCFC00}" type="datetimeFigureOut">
              <a:rPr lang="tr-TR" smtClean="0"/>
              <a:t>27.03.2023</a:t>
            </a:fld>
            <a:endParaRPr lang="tr-T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C22F390E-58F6-4D3C-A457-B511698690DE}" type="slidenum">
              <a:rPr lang="tr-TR" smtClean="0"/>
              <a:t>‹#›</a:t>
            </a:fld>
            <a:endParaRPr lang="tr-TR"/>
          </a:p>
        </p:txBody>
      </p:sp>
    </p:spTree>
    <p:extLst>
      <p:ext uri="{BB962C8B-B14F-4D97-AF65-F5344CB8AC3E}">
        <p14:creationId xmlns:p14="http://schemas.microsoft.com/office/powerpoint/2010/main" val="2246454618"/>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dergipark.org.tr/en/pub/menba/issue/51010/589160" TargetMode="External"/><Relationship Id="rId2" Type="http://schemas.openxmlformats.org/officeDocument/2006/relationships/hyperlink" Target="https://dergipark.org.tr/en/pub/sduiibfd/issue/52994/704164" TargetMode="External"/><Relationship Id="rId1" Type="http://schemas.openxmlformats.org/officeDocument/2006/relationships/slideLayout" Target="../slideLayouts/slideLayout2.xml"/><Relationship Id="rId4" Type="http://schemas.openxmlformats.org/officeDocument/2006/relationships/hyperlink" Target="https://dergipark.org.tr/en/pub/tabin/issue/75873/1251415"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a:extLst>
              <a:ext uri="{FF2B5EF4-FFF2-40B4-BE49-F238E27FC236}">
                <a16:creationId xmlns:a16="http://schemas.microsoft.com/office/drawing/2014/main" id="{8B4E66BE-F721-23C3-CF94-28D851DB6D92}"/>
              </a:ext>
            </a:extLst>
          </p:cNvPr>
          <p:cNvSpPr>
            <a:spLocks noGrp="1"/>
          </p:cNvSpPr>
          <p:nvPr>
            <p:ph type="subTitle" idx="1"/>
          </p:nvPr>
        </p:nvSpPr>
        <p:spPr>
          <a:xfrm>
            <a:off x="1507067" y="4050833"/>
            <a:ext cx="7766936" cy="1096899"/>
          </a:xfrm>
        </p:spPr>
        <p:txBody>
          <a:bodyPr>
            <a:noAutofit/>
          </a:bodyPr>
          <a:lstStyle/>
          <a:p>
            <a:r>
              <a:rPr lang="tr-TR" sz="1600" dirty="0" err="1"/>
              <a:t>Prapared</a:t>
            </a:r>
            <a:r>
              <a:rPr lang="tr-TR" sz="1600" dirty="0"/>
              <a:t> </a:t>
            </a:r>
            <a:r>
              <a:rPr lang="tr-TR" sz="1600" dirty="0" err="1"/>
              <a:t>by</a:t>
            </a:r>
            <a:r>
              <a:rPr lang="tr-TR" sz="1600" dirty="0"/>
              <a:t>:</a:t>
            </a:r>
          </a:p>
          <a:p>
            <a:r>
              <a:rPr lang="tr-TR" sz="1600" dirty="0"/>
              <a:t>Necibe Yaren Kaba</a:t>
            </a:r>
          </a:p>
          <a:p>
            <a:r>
              <a:rPr lang="tr-TR" sz="1600" dirty="0"/>
              <a:t>Sude Şahin</a:t>
            </a:r>
          </a:p>
          <a:p>
            <a:r>
              <a:rPr lang="tr-TR" sz="1600" dirty="0"/>
              <a:t>Burak Yasin Yıldız</a:t>
            </a:r>
          </a:p>
        </p:txBody>
      </p:sp>
      <p:sp>
        <p:nvSpPr>
          <p:cNvPr id="5" name="Rectangle 2">
            <a:extLst>
              <a:ext uri="{FF2B5EF4-FFF2-40B4-BE49-F238E27FC236}">
                <a16:creationId xmlns:a16="http://schemas.microsoft.com/office/drawing/2014/main" id="{A010FDAE-1B4D-1878-1FF0-98EC67BEDE07}"/>
              </a:ext>
            </a:extLst>
          </p:cNvPr>
          <p:cNvSpPr>
            <a:spLocks noGrp="1" noChangeArrowheads="1"/>
          </p:cNvSpPr>
          <p:nvPr>
            <p:ph type="ctrTitle"/>
          </p:nvPr>
        </p:nvSpPr>
        <p:spPr bwMode="auto">
          <a:xfrm>
            <a:off x="600634" y="3016213"/>
            <a:ext cx="9579802" cy="343692"/>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lvl="0" algn="l" defTabSz="914400" eaLnBrk="0" fontAlgn="base" hangingPunct="0">
              <a:spcAft>
                <a:spcPct val="0"/>
              </a:spcAft>
            </a:pPr>
            <a:r>
              <a:rPr kumimoji="0" lang="tr-TR" altLang="tr-TR" sz="2400" b="0" i="0" u="none" strike="noStrike" cap="none" normalizeH="0" baseline="0" dirty="0">
                <a:ln>
                  <a:noFill/>
                </a:ln>
                <a:solidFill>
                  <a:srgbClr val="92D050"/>
                </a:solidFill>
                <a:effectLst/>
                <a:latin typeface="Arial" panose="020B0604020202020204" pitchFamily="34" charset="0"/>
                <a:cs typeface="Arial" panose="020B0604020202020204" pitchFamily="34" charset="0"/>
              </a:rPr>
              <a:t>THE EFFECT OF ENVIRONMENTAL POLLITION ON BIODIVERSITY</a:t>
            </a:r>
          </a:p>
        </p:txBody>
      </p:sp>
    </p:spTree>
    <p:extLst>
      <p:ext uri="{BB962C8B-B14F-4D97-AF65-F5344CB8AC3E}">
        <p14:creationId xmlns:p14="http://schemas.microsoft.com/office/powerpoint/2010/main" val="40309489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9E65A12-FACC-6E86-EAC6-B632E91BD2FD}"/>
              </a:ext>
            </a:extLst>
          </p:cNvPr>
          <p:cNvSpPr>
            <a:spLocks noGrp="1"/>
          </p:cNvSpPr>
          <p:nvPr>
            <p:ph type="title"/>
          </p:nvPr>
        </p:nvSpPr>
        <p:spPr/>
        <p:txBody>
          <a:bodyPr/>
          <a:lstStyle/>
          <a:p>
            <a:r>
              <a:rPr lang="tr-TR" dirty="0"/>
              <a:t>DON’T POLLUTE THE NATURE</a:t>
            </a:r>
            <a:br>
              <a:rPr lang="tr-TR" dirty="0"/>
            </a:br>
            <a:r>
              <a:rPr lang="tr-TR" dirty="0"/>
              <a:t>DON’T DESTROY BIODIVERSITY!</a:t>
            </a:r>
          </a:p>
        </p:txBody>
      </p:sp>
      <p:pic>
        <p:nvPicPr>
          <p:cNvPr id="5" name="İçerik Yer Tutucusu 4" descr="dış mekan, memeli, rakun, sincap içeren bir resim">
            <a:extLst>
              <a:ext uri="{FF2B5EF4-FFF2-40B4-BE49-F238E27FC236}">
                <a16:creationId xmlns:a16="http://schemas.microsoft.com/office/drawing/2014/main" id="{C698B6D9-8E2B-47BC-560C-37652A4FEDC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6200000">
            <a:off x="2513100" y="2380195"/>
            <a:ext cx="5081360" cy="3795251"/>
          </a:xfrm>
        </p:spPr>
      </p:pic>
    </p:spTree>
    <p:extLst>
      <p:ext uri="{BB962C8B-B14F-4D97-AF65-F5344CB8AC3E}">
        <p14:creationId xmlns:p14="http://schemas.microsoft.com/office/powerpoint/2010/main" val="3667620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6C6706D7-27F2-DF93-1949-788E403D8335}"/>
              </a:ext>
            </a:extLst>
          </p:cNvPr>
          <p:cNvSpPr>
            <a:spLocks noGrp="1"/>
          </p:cNvSpPr>
          <p:nvPr>
            <p:ph idx="1"/>
          </p:nvPr>
        </p:nvSpPr>
        <p:spPr/>
        <p:txBody>
          <a:bodyPr/>
          <a:lstStyle/>
          <a:p>
            <a:r>
              <a:rPr lang="en-US" dirty="0">
                <a:solidFill>
                  <a:schemeClr val="accent1"/>
                </a:solidFill>
              </a:rPr>
              <a:t>The</a:t>
            </a:r>
            <a:r>
              <a:rPr lang="tr-TR" dirty="0">
                <a:solidFill>
                  <a:schemeClr val="accent1"/>
                </a:solidFill>
              </a:rPr>
              <a:t> </a:t>
            </a:r>
            <a:r>
              <a:rPr lang="en-US" dirty="0">
                <a:solidFill>
                  <a:schemeClr val="accent1"/>
                </a:solidFill>
              </a:rPr>
              <a:t>rapid population growth of Homo sapiens, the only human species that has survived to the present day, has led to an increase in the use of unsustainable resources and an increase in environmental </a:t>
            </a:r>
            <a:r>
              <a:rPr lang="en-US" dirty="0" err="1">
                <a:solidFill>
                  <a:schemeClr val="accent1"/>
                </a:solidFill>
              </a:rPr>
              <a:t>pollution.These</a:t>
            </a:r>
            <a:r>
              <a:rPr lang="en-US" dirty="0">
                <a:solidFill>
                  <a:schemeClr val="accent1"/>
                </a:solidFill>
              </a:rPr>
              <a:t> factors, on the other hand, cause the species not to find conditions to sustain their lives and decrease the biodiversity. Street animals that die due to sharp and plastic wastes on the streets are among the living creatures that are most affected by environmental pollution. In particular, microplastics affect the health of living things negatively by mixing with the water they drink and even the air they breathe.</a:t>
            </a:r>
            <a:endParaRPr lang="tr-TR" dirty="0">
              <a:solidFill>
                <a:schemeClr val="accent1"/>
              </a:solidFill>
            </a:endParaRPr>
          </a:p>
        </p:txBody>
      </p:sp>
    </p:spTree>
    <p:extLst>
      <p:ext uri="{BB962C8B-B14F-4D97-AF65-F5344CB8AC3E}">
        <p14:creationId xmlns:p14="http://schemas.microsoft.com/office/powerpoint/2010/main" val="3498658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CAB78F9-366C-8B24-D33C-7C6E33A114DE}"/>
              </a:ext>
            </a:extLst>
          </p:cNvPr>
          <p:cNvSpPr>
            <a:spLocks noGrp="1"/>
          </p:cNvSpPr>
          <p:nvPr>
            <p:ph type="title"/>
          </p:nvPr>
        </p:nvSpPr>
        <p:spPr/>
        <p:txBody>
          <a:bodyPr/>
          <a:lstStyle/>
          <a:p>
            <a:r>
              <a:rPr lang="tr-TR" dirty="0"/>
              <a:t>SOURCE</a:t>
            </a:r>
          </a:p>
        </p:txBody>
      </p:sp>
      <p:sp>
        <p:nvSpPr>
          <p:cNvPr id="3" name="İçerik Yer Tutucusu 2">
            <a:extLst>
              <a:ext uri="{FF2B5EF4-FFF2-40B4-BE49-F238E27FC236}">
                <a16:creationId xmlns:a16="http://schemas.microsoft.com/office/drawing/2014/main" id="{4BBE5B5D-95E3-B614-C984-10D3184ADD02}"/>
              </a:ext>
            </a:extLst>
          </p:cNvPr>
          <p:cNvSpPr>
            <a:spLocks noGrp="1"/>
          </p:cNvSpPr>
          <p:nvPr>
            <p:ph idx="1"/>
          </p:nvPr>
        </p:nvSpPr>
        <p:spPr/>
        <p:txBody>
          <a:bodyPr/>
          <a:lstStyle/>
          <a:p>
            <a:r>
              <a:rPr lang="tr-TR" dirty="0">
                <a:hlinkClick r:id="rId2"/>
              </a:rPr>
              <a:t>https://dergipark.org.tr/en/pub/sduiibfd/issue/52994/704164</a:t>
            </a:r>
            <a:endParaRPr lang="tr-TR" dirty="0"/>
          </a:p>
          <a:p>
            <a:r>
              <a:rPr lang="tr-TR" dirty="0">
                <a:hlinkClick r:id="rId3"/>
              </a:rPr>
              <a:t>https://dergipark.org.tr/en/pub/menba/issue/51010/589160</a:t>
            </a:r>
            <a:endParaRPr lang="tr-TR" dirty="0"/>
          </a:p>
          <a:p>
            <a:r>
              <a:rPr lang="tr-TR" dirty="0">
                <a:hlinkClick r:id="rId4"/>
              </a:rPr>
              <a:t>https://dergipark.org.tr/en/pub/tabin/issue/75873/1251415</a:t>
            </a:r>
            <a:endParaRPr lang="tr-TR" dirty="0"/>
          </a:p>
          <a:p>
            <a:endParaRPr lang="tr-TR" dirty="0"/>
          </a:p>
        </p:txBody>
      </p:sp>
    </p:spTree>
    <p:extLst>
      <p:ext uri="{BB962C8B-B14F-4D97-AF65-F5344CB8AC3E}">
        <p14:creationId xmlns:p14="http://schemas.microsoft.com/office/powerpoint/2010/main" val="165926782"/>
      </p:ext>
    </p:extLst>
  </p:cSld>
  <p:clrMapOvr>
    <a:masterClrMapping/>
  </p:clrMapOvr>
</p:sld>
</file>

<file path=ppt/theme/theme1.xml><?xml version="1.0" encoding="utf-8"?>
<a:theme xmlns:a="http://schemas.openxmlformats.org/drawingml/2006/main" name="Yüzeyler">
  <a:themeElements>
    <a:clrScheme name="Yüzeyler">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Yüzeyler">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Yüzeyler">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9e5f1c16-0b86-455d-bddf-835203069fa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Belge" ma:contentTypeID="0x010100AE2D0637549B6E498A0114A8E34EE307" ma:contentTypeVersion="6" ma:contentTypeDescription="Yeni belge oluşturun." ma:contentTypeScope="" ma:versionID="261cba4db677f95799b1834055bfe127">
  <xsd:schema xmlns:xsd="http://www.w3.org/2001/XMLSchema" xmlns:xs="http://www.w3.org/2001/XMLSchema" xmlns:p="http://schemas.microsoft.com/office/2006/metadata/properties" xmlns:ns3="9e5f1c16-0b86-455d-bddf-835203069fa7" xmlns:ns4="d5c6fbe2-5c39-4963-b630-df41c07233d8" targetNamespace="http://schemas.microsoft.com/office/2006/metadata/properties" ma:root="true" ma:fieldsID="c5ab510999a64e6fe9a9e363c35c955b" ns3:_="" ns4:_="">
    <xsd:import namespace="9e5f1c16-0b86-455d-bddf-835203069fa7"/>
    <xsd:import namespace="d5c6fbe2-5c39-4963-b630-df41c07233d8"/>
    <xsd:element name="properties">
      <xsd:complexType>
        <xsd:sequence>
          <xsd:element name="documentManagement">
            <xsd:complexType>
              <xsd:all>
                <xsd:element ref="ns3:MediaServiceMetadata" minOccurs="0"/>
                <xsd:element ref="ns3:MediaServiceFastMetadata" minOccurs="0"/>
                <xsd:element ref="ns3:_activity"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5f1c16-0b86-455d-bddf-835203069f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0" nillable="true" ma:displayName="_activity" ma:hidden="true" ma:internalName="_activity">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5c6fbe2-5c39-4963-b630-df41c07233d8" elementFormDefault="qualified">
    <xsd:import namespace="http://schemas.microsoft.com/office/2006/documentManagement/types"/>
    <xsd:import namespace="http://schemas.microsoft.com/office/infopath/2007/PartnerControls"/>
    <xsd:element name="SharedWithUsers" ma:index="11" nillable="true" ma:displayName="Paylaşılanla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Ayrıntıları ile Paylaşıldı" ma:internalName="SharedWithDetails" ma:readOnly="true">
      <xsd:simpleType>
        <xsd:restriction base="dms:Note">
          <xsd:maxLength value="255"/>
        </xsd:restriction>
      </xsd:simpleType>
    </xsd:element>
    <xsd:element name="SharingHintHash" ma:index="13" nillable="true" ma:displayName="İpucu Paylaşımı Karması"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çerik Türü"/>
        <xsd:element ref="dc:title" minOccurs="0" maxOccurs="1" ma:index="4" ma:displayName="Başlı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36A664-7B0B-4786-AFD4-F76B3047AB2B}">
  <ds:schemaRefs>
    <ds:schemaRef ds:uri="http://schemas.microsoft.com/sharepoint/v3/contenttype/forms"/>
  </ds:schemaRefs>
</ds:datastoreItem>
</file>

<file path=customXml/itemProps2.xml><?xml version="1.0" encoding="utf-8"?>
<ds:datastoreItem xmlns:ds="http://schemas.openxmlformats.org/officeDocument/2006/customXml" ds:itemID="{7E78D49E-16DE-4225-BCDB-65FC028C796F}">
  <ds:schemaRefs>
    <ds:schemaRef ds:uri="d5c6fbe2-5c39-4963-b630-df41c07233d8"/>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9e5f1c16-0b86-455d-bddf-835203069fa7"/>
    <ds:schemaRef ds:uri="http://www.w3.org/XML/1998/namespace"/>
    <ds:schemaRef ds:uri="http://purl.org/dc/dcmitype/"/>
  </ds:schemaRefs>
</ds:datastoreItem>
</file>

<file path=customXml/itemProps3.xml><?xml version="1.0" encoding="utf-8"?>
<ds:datastoreItem xmlns:ds="http://schemas.openxmlformats.org/officeDocument/2006/customXml" ds:itemID="{9AF1714D-3476-48D3-A0CD-CC74E0FFCB1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5f1c16-0b86-455d-bddf-835203069fa7"/>
    <ds:schemaRef ds:uri="d5c6fbe2-5c39-4963-b630-df41c07233d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Facet</Template>
  <TotalTime>87</TotalTime>
  <Words>192</Words>
  <Application>Microsoft Office PowerPoint</Application>
  <PresentationFormat>Geniş ekran</PresentationFormat>
  <Paragraphs>11</Paragraphs>
  <Slides>4</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4</vt:i4>
      </vt:variant>
    </vt:vector>
  </HeadingPairs>
  <TitlesOfParts>
    <vt:vector size="8" baseType="lpstr">
      <vt:lpstr>Arial</vt:lpstr>
      <vt:lpstr>Trebuchet MS</vt:lpstr>
      <vt:lpstr>Wingdings 3</vt:lpstr>
      <vt:lpstr>Yüzeyler</vt:lpstr>
      <vt:lpstr>THE EFFECT OF ENVIRONMENTAL POLLITION ON BIODIVERSITY</vt:lpstr>
      <vt:lpstr>DON’T POLLUTE THE NATURE DON’T DESTROY BIODIVERSITY!</vt:lpstr>
      <vt:lpstr>PowerPoint Sunusu</vt:lpstr>
      <vt:lpstr>SOURCE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EFFECT OF ENVIRONMENTAL POLLITION ON BIODIVERSITY</dc:title>
  <dc:creator>BURAK YASİN YILDIZ</dc:creator>
  <cp:lastModifiedBy>BURAK YASİN YILDIZ</cp:lastModifiedBy>
  <cp:revision>3</cp:revision>
  <dcterms:created xsi:type="dcterms:W3CDTF">2023-03-26T16:20:32Z</dcterms:created>
  <dcterms:modified xsi:type="dcterms:W3CDTF">2023-03-27T13:20:58Z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0x010100AE2D0637549B6E498A0114A8E34EE307</vt:lpwstr>
  </property>
</Properties>
</file>