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 id="2147483740" r:id="rId2"/>
    <p:sldMasterId id="2147483752" r:id="rId3"/>
    <p:sldMasterId id="2147483764" r:id="rId4"/>
  </p:sldMasterIdLst>
  <p:notesMasterIdLst>
    <p:notesMasterId r:id="rId39"/>
  </p:notesMasterIdLst>
  <p:handoutMasterIdLst>
    <p:handoutMasterId r:id="rId40"/>
  </p:handoutMasterIdLst>
  <p:sldIdLst>
    <p:sldId id="291" r:id="rId5"/>
    <p:sldId id="293" r:id="rId6"/>
    <p:sldId id="281" r:id="rId7"/>
    <p:sldId id="344" r:id="rId8"/>
    <p:sldId id="345" r:id="rId9"/>
    <p:sldId id="258" r:id="rId10"/>
    <p:sldId id="306" r:id="rId11"/>
    <p:sldId id="347" r:id="rId12"/>
    <p:sldId id="348" r:id="rId13"/>
    <p:sldId id="351" r:id="rId14"/>
    <p:sldId id="349" r:id="rId15"/>
    <p:sldId id="350" r:id="rId16"/>
    <p:sldId id="352" r:id="rId17"/>
    <p:sldId id="354" r:id="rId18"/>
    <p:sldId id="355" r:id="rId19"/>
    <p:sldId id="353" r:id="rId20"/>
    <p:sldId id="340" r:id="rId21"/>
    <p:sldId id="339" r:id="rId22"/>
    <p:sldId id="299" r:id="rId23"/>
    <p:sldId id="341" r:id="rId24"/>
    <p:sldId id="329" r:id="rId25"/>
    <p:sldId id="331" r:id="rId26"/>
    <p:sldId id="332" r:id="rId27"/>
    <p:sldId id="333" r:id="rId28"/>
    <p:sldId id="335" r:id="rId29"/>
    <p:sldId id="334" r:id="rId30"/>
    <p:sldId id="336" r:id="rId31"/>
    <p:sldId id="338" r:id="rId32"/>
    <p:sldId id="357" r:id="rId33"/>
    <p:sldId id="337" r:id="rId34"/>
    <p:sldId id="321" r:id="rId35"/>
    <p:sldId id="322" r:id="rId36"/>
    <p:sldId id="323" r:id="rId37"/>
    <p:sldId id="356" r:id="rId38"/>
  </p:sldIdLst>
  <p:sldSz cx="9144000" cy="6858000" type="screen4x3"/>
  <p:notesSz cx="6858000" cy="9658350"/>
  <p:defaultTextStyle>
    <a:defPPr>
      <a:defRPr lang="tr-TR"/>
    </a:defPPr>
    <a:lvl1pPr algn="l" rtl="0" fontAlgn="base">
      <a:spcBef>
        <a:spcPct val="0"/>
      </a:spcBef>
      <a:spcAft>
        <a:spcPct val="0"/>
      </a:spcAft>
      <a:defRPr sz="2800" b="1" kern="1200">
        <a:solidFill>
          <a:schemeClr val="tx1"/>
        </a:solidFill>
        <a:latin typeface="Trebuchet MS" pitchFamily="34" charset="0"/>
        <a:ea typeface="+mn-ea"/>
        <a:cs typeface="+mn-cs"/>
      </a:defRPr>
    </a:lvl1pPr>
    <a:lvl2pPr marL="457200" algn="l" rtl="0" fontAlgn="base">
      <a:spcBef>
        <a:spcPct val="0"/>
      </a:spcBef>
      <a:spcAft>
        <a:spcPct val="0"/>
      </a:spcAft>
      <a:defRPr sz="2800" b="1" kern="1200">
        <a:solidFill>
          <a:schemeClr val="tx1"/>
        </a:solidFill>
        <a:latin typeface="Trebuchet MS" pitchFamily="34" charset="0"/>
        <a:ea typeface="+mn-ea"/>
        <a:cs typeface="+mn-cs"/>
      </a:defRPr>
    </a:lvl2pPr>
    <a:lvl3pPr marL="914400" algn="l" rtl="0" fontAlgn="base">
      <a:spcBef>
        <a:spcPct val="0"/>
      </a:spcBef>
      <a:spcAft>
        <a:spcPct val="0"/>
      </a:spcAft>
      <a:defRPr sz="2800" b="1" kern="1200">
        <a:solidFill>
          <a:schemeClr val="tx1"/>
        </a:solidFill>
        <a:latin typeface="Trebuchet MS" pitchFamily="34" charset="0"/>
        <a:ea typeface="+mn-ea"/>
        <a:cs typeface="+mn-cs"/>
      </a:defRPr>
    </a:lvl3pPr>
    <a:lvl4pPr marL="1371600" algn="l" rtl="0" fontAlgn="base">
      <a:spcBef>
        <a:spcPct val="0"/>
      </a:spcBef>
      <a:spcAft>
        <a:spcPct val="0"/>
      </a:spcAft>
      <a:defRPr sz="2800" b="1" kern="1200">
        <a:solidFill>
          <a:schemeClr val="tx1"/>
        </a:solidFill>
        <a:latin typeface="Trebuchet MS" pitchFamily="34" charset="0"/>
        <a:ea typeface="+mn-ea"/>
        <a:cs typeface="+mn-cs"/>
      </a:defRPr>
    </a:lvl4pPr>
    <a:lvl5pPr marL="1828800" algn="l" rtl="0" fontAlgn="base">
      <a:spcBef>
        <a:spcPct val="0"/>
      </a:spcBef>
      <a:spcAft>
        <a:spcPct val="0"/>
      </a:spcAft>
      <a:defRPr sz="2800" b="1" kern="1200">
        <a:solidFill>
          <a:schemeClr val="tx1"/>
        </a:solidFill>
        <a:latin typeface="Trebuchet MS" pitchFamily="34" charset="0"/>
        <a:ea typeface="+mn-ea"/>
        <a:cs typeface="+mn-cs"/>
      </a:defRPr>
    </a:lvl5pPr>
    <a:lvl6pPr marL="2286000" algn="l" defTabSz="914400" rtl="0" eaLnBrk="1" latinLnBrk="0" hangingPunct="1">
      <a:defRPr sz="2800" b="1" kern="1200">
        <a:solidFill>
          <a:schemeClr val="tx1"/>
        </a:solidFill>
        <a:latin typeface="Trebuchet MS" pitchFamily="34" charset="0"/>
        <a:ea typeface="+mn-ea"/>
        <a:cs typeface="+mn-cs"/>
      </a:defRPr>
    </a:lvl6pPr>
    <a:lvl7pPr marL="2743200" algn="l" defTabSz="914400" rtl="0" eaLnBrk="1" latinLnBrk="0" hangingPunct="1">
      <a:defRPr sz="2800" b="1" kern="1200">
        <a:solidFill>
          <a:schemeClr val="tx1"/>
        </a:solidFill>
        <a:latin typeface="Trebuchet MS" pitchFamily="34" charset="0"/>
        <a:ea typeface="+mn-ea"/>
        <a:cs typeface="+mn-cs"/>
      </a:defRPr>
    </a:lvl7pPr>
    <a:lvl8pPr marL="3200400" algn="l" defTabSz="914400" rtl="0" eaLnBrk="1" latinLnBrk="0" hangingPunct="1">
      <a:defRPr sz="2800" b="1" kern="1200">
        <a:solidFill>
          <a:schemeClr val="tx1"/>
        </a:solidFill>
        <a:latin typeface="Trebuchet MS" pitchFamily="34" charset="0"/>
        <a:ea typeface="+mn-ea"/>
        <a:cs typeface="+mn-cs"/>
      </a:defRPr>
    </a:lvl8pPr>
    <a:lvl9pPr marL="3657600" algn="l" defTabSz="914400" rtl="0" eaLnBrk="1" latinLnBrk="0" hangingPunct="1">
      <a:defRPr sz="2800" b="1" kern="1200">
        <a:solidFill>
          <a:schemeClr val="tx1"/>
        </a:solidFill>
        <a:latin typeface="Trebuchet MS"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70C0"/>
    <a:srgbClr val="00FFCC"/>
    <a:srgbClr val="00FFFF"/>
    <a:srgbClr val="66FFFF"/>
    <a:srgbClr val="66FFCC"/>
    <a:srgbClr val="99FFCC"/>
    <a:srgbClr val="EAEAEA"/>
    <a:srgbClr val="0099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tr-TR"/>
          </a:p>
        </p:txBody>
      </p:sp>
      <p:sp>
        <p:nvSpPr>
          <p:cNvPr id="10243" name="Rectangle 3"/>
          <p:cNvSpPr>
            <a:spLocks noGrp="1" noChangeArrowheads="1"/>
          </p:cNvSpPr>
          <p:nvPr>
            <p:ph type="dt" sz="quarter" idx="1"/>
          </p:nvPr>
        </p:nvSpPr>
        <p:spPr bwMode="auto">
          <a:xfrm>
            <a:off x="3886200" y="0"/>
            <a:ext cx="2971800"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tr-TR"/>
          </a:p>
        </p:txBody>
      </p:sp>
      <p:sp>
        <p:nvSpPr>
          <p:cNvPr id="10244" name="Rectangle 4"/>
          <p:cNvSpPr>
            <a:spLocks noGrp="1" noChangeArrowheads="1"/>
          </p:cNvSpPr>
          <p:nvPr>
            <p:ph type="ftr" sz="quarter" idx="2"/>
          </p:nvPr>
        </p:nvSpPr>
        <p:spPr bwMode="auto">
          <a:xfrm>
            <a:off x="0" y="9175750"/>
            <a:ext cx="2971800"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tr-TR"/>
          </a:p>
        </p:txBody>
      </p:sp>
      <p:sp>
        <p:nvSpPr>
          <p:cNvPr id="10245" name="Rectangle 5"/>
          <p:cNvSpPr>
            <a:spLocks noGrp="1" noChangeArrowheads="1"/>
          </p:cNvSpPr>
          <p:nvPr>
            <p:ph type="sldNum" sz="quarter" idx="3"/>
          </p:nvPr>
        </p:nvSpPr>
        <p:spPr bwMode="auto">
          <a:xfrm>
            <a:off x="3886200" y="9175750"/>
            <a:ext cx="2971800"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239E80BF-41BB-4574-B60E-5C0BEB3E3285}" type="slidenum">
              <a:rPr lang="tr-TR"/>
              <a:pPr>
                <a:defRPr/>
              </a:pPr>
              <a:t>‹#›</a:t>
            </a:fld>
            <a:endParaRPr lang="tr-TR"/>
          </a:p>
        </p:txBody>
      </p:sp>
    </p:spTree>
    <p:extLst>
      <p:ext uri="{BB962C8B-B14F-4D97-AF65-F5344CB8AC3E}">
        <p14:creationId xmlns:p14="http://schemas.microsoft.com/office/powerpoint/2010/main" xmlns="" val="3956443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26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82600"/>
          </a:xfrm>
          <a:prstGeom prst="rect">
            <a:avLst/>
          </a:prstGeom>
        </p:spPr>
        <p:txBody>
          <a:bodyPr vert="horz" lIns="91440" tIns="45720" rIns="91440" bIns="45720" rtlCol="0"/>
          <a:lstStyle>
            <a:lvl1pPr algn="r">
              <a:defRPr sz="1200"/>
            </a:lvl1pPr>
          </a:lstStyle>
          <a:p>
            <a:fld id="{715D6D38-7F01-4611-897F-A8C55528FE02}" type="datetimeFigureOut">
              <a:rPr lang="en-GB" smtClean="0"/>
              <a:pPr/>
              <a:t>03/11/2022</a:t>
            </a:fld>
            <a:endParaRPr lang="en-GB"/>
          </a:p>
        </p:txBody>
      </p:sp>
      <p:sp>
        <p:nvSpPr>
          <p:cNvPr id="4" name="Slide Image Placeholder 3"/>
          <p:cNvSpPr>
            <a:spLocks noGrp="1" noRot="1" noChangeAspect="1"/>
          </p:cNvSpPr>
          <p:nvPr>
            <p:ph type="sldImg" idx="2"/>
          </p:nvPr>
        </p:nvSpPr>
        <p:spPr>
          <a:xfrm>
            <a:off x="1014413" y="723900"/>
            <a:ext cx="4829175" cy="36226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587875"/>
            <a:ext cx="5486400" cy="43465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174163"/>
            <a:ext cx="2971800" cy="4826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174163"/>
            <a:ext cx="2971800" cy="482600"/>
          </a:xfrm>
          <a:prstGeom prst="rect">
            <a:avLst/>
          </a:prstGeom>
        </p:spPr>
        <p:txBody>
          <a:bodyPr vert="horz" lIns="91440" tIns="45720" rIns="91440" bIns="45720" rtlCol="0" anchor="b"/>
          <a:lstStyle>
            <a:lvl1pPr algn="r">
              <a:defRPr sz="1200"/>
            </a:lvl1pPr>
          </a:lstStyle>
          <a:p>
            <a:fld id="{8A5F075E-FBAF-4DB2-ADEF-5169E6EDDA1B}" type="slidenum">
              <a:rPr lang="en-GB" smtClean="0"/>
              <a:pPr/>
              <a:t>‹#›</a:t>
            </a:fld>
            <a:endParaRPr lang="en-GB"/>
          </a:p>
        </p:txBody>
      </p:sp>
    </p:spTree>
    <p:extLst>
      <p:ext uri="{BB962C8B-B14F-4D97-AF65-F5344CB8AC3E}">
        <p14:creationId xmlns:p14="http://schemas.microsoft.com/office/powerpoint/2010/main" xmlns="" val="3136549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5F075E-FBAF-4DB2-ADEF-5169E6EDDA1B}" type="slidenum">
              <a:rPr lang="en-GB" smtClean="0"/>
              <a:pPr/>
              <a:t>7</a:t>
            </a:fld>
            <a:endParaRPr lang="en-GB"/>
          </a:p>
        </p:txBody>
      </p:sp>
    </p:spTree>
    <p:extLst>
      <p:ext uri="{BB962C8B-B14F-4D97-AF65-F5344CB8AC3E}">
        <p14:creationId xmlns:p14="http://schemas.microsoft.com/office/powerpoint/2010/main" xmlns="" val="3160824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35AB691E-4522-4199-9775-86953CEED69B}" type="slidenum">
              <a:rPr lang="tr-TR" smtClean="0"/>
              <a:pPr>
                <a:defRPr/>
              </a:pPr>
              <a:t>‹#›</a:t>
            </a:fld>
            <a:endParaRPr lang="tr-TR"/>
          </a:p>
        </p:txBody>
      </p:sp>
    </p:spTree>
    <p:extLst>
      <p:ext uri="{BB962C8B-B14F-4D97-AF65-F5344CB8AC3E}">
        <p14:creationId xmlns:p14="http://schemas.microsoft.com/office/powerpoint/2010/main" xmlns="" val="421580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1291EBEF-8945-4956-9983-091CBF918083}" type="slidenum">
              <a:rPr lang="tr-TR" smtClean="0"/>
              <a:pPr>
                <a:defRPr/>
              </a:pPr>
              <a:t>‹#›</a:t>
            </a:fld>
            <a:endParaRPr lang="tr-TR"/>
          </a:p>
        </p:txBody>
      </p:sp>
    </p:spTree>
    <p:extLst>
      <p:ext uri="{BB962C8B-B14F-4D97-AF65-F5344CB8AC3E}">
        <p14:creationId xmlns:p14="http://schemas.microsoft.com/office/powerpoint/2010/main" xmlns="" val="378460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39931296-3835-401E-B0BF-0528E12121D5}" type="slidenum">
              <a:rPr lang="tr-TR" smtClean="0"/>
              <a:pPr>
                <a:defRPr/>
              </a:pPr>
              <a:t>‹#›</a:t>
            </a:fld>
            <a:endParaRPr lang="tr-TR"/>
          </a:p>
        </p:txBody>
      </p:sp>
    </p:spTree>
    <p:extLst>
      <p:ext uri="{BB962C8B-B14F-4D97-AF65-F5344CB8AC3E}">
        <p14:creationId xmlns:p14="http://schemas.microsoft.com/office/powerpoint/2010/main" xmlns="" val="1252162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E0A312-BAC4-4832-AFE2-A19846116D1A}" type="datetimeFigureOut">
              <a:rPr lang="en-US" smtClean="0">
                <a:solidFill>
                  <a:prstClr val="black">
                    <a:tint val="75000"/>
                  </a:prstClr>
                </a:solidFill>
              </a:rPr>
              <a:pPr/>
              <a:t>11/3/2022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D89184-F8B9-43F9-BF4C-4D8CF53F8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2429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0A312-BAC4-4832-AFE2-A19846116D1A}" type="datetimeFigureOut">
              <a:rPr lang="en-US" smtClean="0">
                <a:solidFill>
                  <a:prstClr val="black">
                    <a:tint val="75000"/>
                  </a:prstClr>
                </a:solidFill>
              </a:rPr>
              <a:pPr/>
              <a:t>11/3/2022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D89184-F8B9-43F9-BF4C-4D8CF53F8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3207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E0A312-BAC4-4832-AFE2-A19846116D1A}" type="datetimeFigureOut">
              <a:rPr lang="en-US" smtClean="0">
                <a:solidFill>
                  <a:prstClr val="black">
                    <a:tint val="75000"/>
                  </a:prstClr>
                </a:solidFill>
              </a:rPr>
              <a:pPr/>
              <a:t>11/3/2022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D89184-F8B9-43F9-BF4C-4D8CF53F8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98558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E0A312-BAC4-4832-AFE2-A19846116D1A}" type="datetimeFigureOut">
              <a:rPr lang="en-US" smtClean="0">
                <a:solidFill>
                  <a:prstClr val="black">
                    <a:tint val="75000"/>
                  </a:prstClr>
                </a:solidFill>
              </a:rPr>
              <a:pPr/>
              <a:t>11/3/2022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D89184-F8B9-43F9-BF4C-4D8CF53F8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47868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E0A312-BAC4-4832-AFE2-A19846116D1A}" type="datetimeFigureOut">
              <a:rPr lang="en-US" smtClean="0">
                <a:solidFill>
                  <a:prstClr val="black">
                    <a:tint val="75000"/>
                  </a:prstClr>
                </a:solidFill>
              </a:rPr>
              <a:pPr/>
              <a:t>11/3/2022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D89184-F8B9-43F9-BF4C-4D8CF53F8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31273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E0A312-BAC4-4832-AFE2-A19846116D1A}" type="datetimeFigureOut">
              <a:rPr lang="en-US" smtClean="0">
                <a:solidFill>
                  <a:prstClr val="black">
                    <a:tint val="75000"/>
                  </a:prstClr>
                </a:solidFill>
              </a:rPr>
              <a:pPr/>
              <a:t>11/3/2022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D89184-F8B9-43F9-BF4C-4D8CF53F8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51961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0A312-BAC4-4832-AFE2-A19846116D1A}" type="datetimeFigureOut">
              <a:rPr lang="en-US" smtClean="0">
                <a:solidFill>
                  <a:prstClr val="black">
                    <a:tint val="75000"/>
                  </a:prstClr>
                </a:solidFill>
              </a:rPr>
              <a:pPr/>
              <a:t>11/3/2022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D89184-F8B9-43F9-BF4C-4D8CF53F8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32662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E0A312-BAC4-4832-AFE2-A19846116D1A}" type="datetimeFigureOut">
              <a:rPr lang="en-US" smtClean="0">
                <a:solidFill>
                  <a:prstClr val="black">
                    <a:tint val="75000"/>
                  </a:prstClr>
                </a:solidFill>
              </a:rPr>
              <a:pPr/>
              <a:t>11/3/2022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D89184-F8B9-43F9-BF4C-4D8CF53F8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74687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B9BC624E-590D-4135-9507-80A993FE15BE}" type="slidenum">
              <a:rPr lang="tr-TR" smtClean="0"/>
              <a:pPr>
                <a:defRPr/>
              </a:pPr>
              <a:t>‹#›</a:t>
            </a:fld>
            <a:endParaRPr lang="tr-TR"/>
          </a:p>
        </p:txBody>
      </p:sp>
    </p:spTree>
    <p:extLst>
      <p:ext uri="{BB962C8B-B14F-4D97-AF65-F5344CB8AC3E}">
        <p14:creationId xmlns:p14="http://schemas.microsoft.com/office/powerpoint/2010/main" xmlns="" val="1388353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E0A312-BAC4-4832-AFE2-A19846116D1A}" type="datetimeFigureOut">
              <a:rPr lang="en-US" smtClean="0">
                <a:solidFill>
                  <a:prstClr val="black">
                    <a:tint val="75000"/>
                  </a:prstClr>
                </a:solidFill>
              </a:rPr>
              <a:pPr/>
              <a:t>11/3/2022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D89184-F8B9-43F9-BF4C-4D8CF53F8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10634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0A312-BAC4-4832-AFE2-A19846116D1A}" type="datetimeFigureOut">
              <a:rPr lang="en-US" smtClean="0">
                <a:solidFill>
                  <a:prstClr val="black">
                    <a:tint val="75000"/>
                  </a:prstClr>
                </a:solidFill>
              </a:rPr>
              <a:pPr/>
              <a:t>11/3/2022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D89184-F8B9-43F9-BF4C-4D8CF53F8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5233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0A312-BAC4-4832-AFE2-A19846116D1A}" type="datetimeFigureOut">
              <a:rPr lang="en-US" smtClean="0">
                <a:solidFill>
                  <a:prstClr val="black">
                    <a:tint val="75000"/>
                  </a:prstClr>
                </a:solidFill>
              </a:rPr>
              <a:pPr/>
              <a:t>11/3/2022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D89184-F8B9-43F9-BF4C-4D8CF53F8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72196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E0A312-BAC4-4832-AFE2-A19846116D1A}" type="datetimeFigureOut">
              <a:rPr lang="en-US" smtClean="0">
                <a:solidFill>
                  <a:prstClr val="black">
                    <a:tint val="75000"/>
                  </a:prstClr>
                </a:solidFill>
              </a:rPr>
              <a:pPr/>
              <a:t>11/3/2022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D89184-F8B9-43F9-BF4C-4D8CF53F8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27116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0A312-BAC4-4832-AFE2-A19846116D1A}" type="datetimeFigureOut">
              <a:rPr lang="en-US" smtClean="0">
                <a:solidFill>
                  <a:prstClr val="black">
                    <a:tint val="75000"/>
                  </a:prstClr>
                </a:solidFill>
              </a:rPr>
              <a:pPr/>
              <a:t>11/3/2022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D89184-F8B9-43F9-BF4C-4D8CF53F8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83030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E0A312-BAC4-4832-AFE2-A19846116D1A}" type="datetimeFigureOut">
              <a:rPr lang="en-US" smtClean="0">
                <a:solidFill>
                  <a:prstClr val="black">
                    <a:tint val="75000"/>
                  </a:prstClr>
                </a:solidFill>
              </a:rPr>
              <a:pPr/>
              <a:t>11/3/2022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D89184-F8B9-43F9-BF4C-4D8CF53F8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92684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E0A312-BAC4-4832-AFE2-A19846116D1A}" type="datetimeFigureOut">
              <a:rPr lang="en-US" smtClean="0">
                <a:solidFill>
                  <a:prstClr val="black">
                    <a:tint val="75000"/>
                  </a:prstClr>
                </a:solidFill>
              </a:rPr>
              <a:pPr/>
              <a:t>11/3/2022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D89184-F8B9-43F9-BF4C-4D8CF53F8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155302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E0A312-BAC4-4832-AFE2-A19846116D1A}" type="datetimeFigureOut">
              <a:rPr lang="en-US" smtClean="0">
                <a:solidFill>
                  <a:prstClr val="black">
                    <a:tint val="75000"/>
                  </a:prstClr>
                </a:solidFill>
              </a:rPr>
              <a:pPr/>
              <a:t>11/3/2022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D89184-F8B9-43F9-BF4C-4D8CF53F8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83320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E0A312-BAC4-4832-AFE2-A19846116D1A}" type="datetimeFigureOut">
              <a:rPr lang="en-US" smtClean="0">
                <a:solidFill>
                  <a:prstClr val="black">
                    <a:tint val="75000"/>
                  </a:prstClr>
                </a:solidFill>
              </a:rPr>
              <a:pPr/>
              <a:t>11/3/2022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D89184-F8B9-43F9-BF4C-4D8CF53F8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27380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0A312-BAC4-4832-AFE2-A19846116D1A}" type="datetimeFigureOut">
              <a:rPr lang="en-US" smtClean="0">
                <a:solidFill>
                  <a:prstClr val="black">
                    <a:tint val="75000"/>
                  </a:prstClr>
                </a:solidFill>
              </a:rPr>
              <a:pPr/>
              <a:t>11/3/2022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D89184-F8B9-43F9-BF4C-4D8CF53F8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0498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854BB53B-ACA3-46C8-A730-1C9666772F1D}" type="slidenum">
              <a:rPr lang="tr-TR" smtClean="0"/>
              <a:pPr>
                <a:defRPr/>
              </a:pPr>
              <a:t>‹#›</a:t>
            </a:fld>
            <a:endParaRPr lang="tr-TR"/>
          </a:p>
        </p:txBody>
      </p:sp>
    </p:spTree>
    <p:extLst>
      <p:ext uri="{BB962C8B-B14F-4D97-AF65-F5344CB8AC3E}">
        <p14:creationId xmlns:p14="http://schemas.microsoft.com/office/powerpoint/2010/main" xmlns="" val="16464282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E0A312-BAC4-4832-AFE2-A19846116D1A}" type="datetimeFigureOut">
              <a:rPr lang="en-US" smtClean="0">
                <a:solidFill>
                  <a:prstClr val="black">
                    <a:tint val="75000"/>
                  </a:prstClr>
                </a:solidFill>
              </a:rPr>
              <a:pPr/>
              <a:t>11/3/2022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D89184-F8B9-43F9-BF4C-4D8CF53F8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078858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E0A312-BAC4-4832-AFE2-A19846116D1A}" type="datetimeFigureOut">
              <a:rPr lang="en-US" smtClean="0">
                <a:solidFill>
                  <a:prstClr val="black">
                    <a:tint val="75000"/>
                  </a:prstClr>
                </a:solidFill>
              </a:rPr>
              <a:pPr/>
              <a:t>11/3/2022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D89184-F8B9-43F9-BF4C-4D8CF53F8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478081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0A312-BAC4-4832-AFE2-A19846116D1A}" type="datetimeFigureOut">
              <a:rPr lang="en-US" smtClean="0">
                <a:solidFill>
                  <a:prstClr val="black">
                    <a:tint val="75000"/>
                  </a:prstClr>
                </a:solidFill>
              </a:rPr>
              <a:pPr/>
              <a:t>11/3/2022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D89184-F8B9-43F9-BF4C-4D8CF53F8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75873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0A312-BAC4-4832-AFE2-A19846116D1A}" type="datetimeFigureOut">
              <a:rPr lang="en-US" smtClean="0">
                <a:solidFill>
                  <a:prstClr val="black">
                    <a:tint val="75000"/>
                  </a:prstClr>
                </a:solidFill>
              </a:rPr>
              <a:pPr/>
              <a:t>11/3/2022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D89184-F8B9-43F9-BF4C-4D8CF53F8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508855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E0A312-BAC4-4832-AFE2-A19846116D1A}" type="datetimeFigureOut">
              <a:rPr lang="en-US" smtClean="0">
                <a:solidFill>
                  <a:prstClr val="black">
                    <a:tint val="75000"/>
                  </a:prstClr>
                </a:solidFill>
              </a:rPr>
              <a:pPr/>
              <a:t>11/3/2022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D89184-F8B9-43F9-BF4C-4D8CF53F8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431743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0A312-BAC4-4832-AFE2-A19846116D1A}" type="datetimeFigureOut">
              <a:rPr lang="en-US" smtClean="0">
                <a:solidFill>
                  <a:prstClr val="black">
                    <a:tint val="75000"/>
                  </a:prstClr>
                </a:solidFill>
              </a:rPr>
              <a:pPr/>
              <a:t>11/3/2022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D89184-F8B9-43F9-BF4C-4D8CF53F8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496593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E0A312-BAC4-4832-AFE2-A19846116D1A}" type="datetimeFigureOut">
              <a:rPr lang="en-US" smtClean="0">
                <a:solidFill>
                  <a:prstClr val="black">
                    <a:tint val="75000"/>
                  </a:prstClr>
                </a:solidFill>
              </a:rPr>
              <a:pPr/>
              <a:t>11/3/2022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D89184-F8B9-43F9-BF4C-4D8CF53F8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097646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E0A312-BAC4-4832-AFE2-A19846116D1A}" type="datetimeFigureOut">
              <a:rPr lang="en-US" smtClean="0">
                <a:solidFill>
                  <a:prstClr val="black">
                    <a:tint val="75000"/>
                  </a:prstClr>
                </a:solidFill>
              </a:rPr>
              <a:pPr/>
              <a:t>11/3/2022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D89184-F8B9-43F9-BF4C-4D8CF53F8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525542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E0A312-BAC4-4832-AFE2-A19846116D1A}" type="datetimeFigureOut">
              <a:rPr lang="en-US" smtClean="0">
                <a:solidFill>
                  <a:prstClr val="black">
                    <a:tint val="75000"/>
                  </a:prstClr>
                </a:solidFill>
              </a:rPr>
              <a:pPr/>
              <a:t>11/3/2022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D89184-F8B9-43F9-BF4C-4D8CF53F8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554404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E0A312-BAC4-4832-AFE2-A19846116D1A}" type="datetimeFigureOut">
              <a:rPr lang="en-US" smtClean="0">
                <a:solidFill>
                  <a:prstClr val="black">
                    <a:tint val="75000"/>
                  </a:prstClr>
                </a:solidFill>
              </a:rPr>
              <a:pPr/>
              <a:t>11/3/2022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D89184-F8B9-43F9-BF4C-4D8CF53F8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91839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2FCCB6A0-FDC3-45FF-B5EC-430F079876D7}" type="slidenum">
              <a:rPr lang="tr-TR" smtClean="0"/>
              <a:pPr>
                <a:defRPr/>
              </a:pPr>
              <a:t>‹#›</a:t>
            </a:fld>
            <a:endParaRPr lang="tr-TR"/>
          </a:p>
        </p:txBody>
      </p:sp>
    </p:spTree>
    <p:extLst>
      <p:ext uri="{BB962C8B-B14F-4D97-AF65-F5344CB8AC3E}">
        <p14:creationId xmlns:p14="http://schemas.microsoft.com/office/powerpoint/2010/main" xmlns="" val="28271140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0A312-BAC4-4832-AFE2-A19846116D1A}" type="datetimeFigureOut">
              <a:rPr lang="en-US" smtClean="0">
                <a:solidFill>
                  <a:prstClr val="black">
                    <a:tint val="75000"/>
                  </a:prstClr>
                </a:solidFill>
              </a:rPr>
              <a:pPr/>
              <a:t>11/3/2022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D89184-F8B9-43F9-BF4C-4D8CF53F8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957798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E0A312-BAC4-4832-AFE2-A19846116D1A}" type="datetimeFigureOut">
              <a:rPr lang="en-US" smtClean="0">
                <a:solidFill>
                  <a:prstClr val="black">
                    <a:tint val="75000"/>
                  </a:prstClr>
                </a:solidFill>
              </a:rPr>
              <a:pPr/>
              <a:t>11/3/2022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D89184-F8B9-43F9-BF4C-4D8CF53F8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906394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E0A312-BAC4-4832-AFE2-A19846116D1A}" type="datetimeFigureOut">
              <a:rPr lang="en-US" smtClean="0">
                <a:solidFill>
                  <a:prstClr val="black">
                    <a:tint val="75000"/>
                  </a:prstClr>
                </a:solidFill>
              </a:rPr>
              <a:pPr/>
              <a:t>11/3/2022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D89184-F8B9-43F9-BF4C-4D8CF53F8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92524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0A312-BAC4-4832-AFE2-A19846116D1A}" type="datetimeFigureOut">
              <a:rPr lang="en-US" smtClean="0">
                <a:solidFill>
                  <a:prstClr val="black">
                    <a:tint val="75000"/>
                  </a:prstClr>
                </a:solidFill>
              </a:rPr>
              <a:pPr/>
              <a:t>11/3/2022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D89184-F8B9-43F9-BF4C-4D8CF53F8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635967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0A312-BAC4-4832-AFE2-A19846116D1A}" type="datetimeFigureOut">
              <a:rPr lang="en-US" smtClean="0">
                <a:solidFill>
                  <a:prstClr val="black">
                    <a:tint val="75000"/>
                  </a:prstClr>
                </a:solidFill>
              </a:rPr>
              <a:pPr/>
              <a:t>11/3/2022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D89184-F8B9-43F9-BF4C-4D8CF53F8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97142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87D2DAB7-FC91-4D2E-B5F9-65EEE0D302E2}" type="slidenum">
              <a:rPr lang="tr-TR" smtClean="0"/>
              <a:pPr>
                <a:defRPr/>
              </a:pPr>
              <a:t>‹#›</a:t>
            </a:fld>
            <a:endParaRPr lang="tr-TR"/>
          </a:p>
        </p:txBody>
      </p:sp>
    </p:spTree>
    <p:extLst>
      <p:ext uri="{BB962C8B-B14F-4D97-AF65-F5344CB8AC3E}">
        <p14:creationId xmlns:p14="http://schemas.microsoft.com/office/powerpoint/2010/main" xmlns="" val="3525445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8F603D7D-6A3D-43C3-8F34-FE4A9D7BD300}" type="slidenum">
              <a:rPr lang="tr-TR" smtClean="0"/>
              <a:pPr>
                <a:defRPr/>
              </a:pPr>
              <a:t>‹#›</a:t>
            </a:fld>
            <a:endParaRPr lang="tr-TR"/>
          </a:p>
        </p:txBody>
      </p:sp>
    </p:spTree>
    <p:extLst>
      <p:ext uri="{BB962C8B-B14F-4D97-AF65-F5344CB8AC3E}">
        <p14:creationId xmlns:p14="http://schemas.microsoft.com/office/powerpoint/2010/main" xmlns="" val="862217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2CDCE776-A47B-4C95-B703-B25F1D353DC1}" type="slidenum">
              <a:rPr lang="tr-TR" smtClean="0"/>
              <a:pPr>
                <a:defRPr/>
              </a:pPr>
              <a:t>‹#›</a:t>
            </a:fld>
            <a:endParaRPr lang="tr-TR"/>
          </a:p>
        </p:txBody>
      </p:sp>
    </p:spTree>
    <p:extLst>
      <p:ext uri="{BB962C8B-B14F-4D97-AF65-F5344CB8AC3E}">
        <p14:creationId xmlns:p14="http://schemas.microsoft.com/office/powerpoint/2010/main" xmlns="" val="4065283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1D8D5154-7C52-4969-91F9-200BB2ACE765}" type="slidenum">
              <a:rPr lang="tr-TR" smtClean="0"/>
              <a:pPr>
                <a:defRPr/>
              </a:pPr>
              <a:t>‹#›</a:t>
            </a:fld>
            <a:endParaRPr lang="tr-TR"/>
          </a:p>
        </p:txBody>
      </p:sp>
    </p:spTree>
    <p:extLst>
      <p:ext uri="{BB962C8B-B14F-4D97-AF65-F5344CB8AC3E}">
        <p14:creationId xmlns:p14="http://schemas.microsoft.com/office/powerpoint/2010/main" xmlns="" val="3839557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24224CCD-B45B-4562-AB5D-AF4A193685C8}" type="slidenum">
              <a:rPr lang="tr-TR" smtClean="0"/>
              <a:pPr>
                <a:defRPr/>
              </a:pPr>
              <a:t>‹#›</a:t>
            </a:fld>
            <a:endParaRPr lang="tr-TR"/>
          </a:p>
        </p:txBody>
      </p:sp>
    </p:spTree>
    <p:extLst>
      <p:ext uri="{BB962C8B-B14F-4D97-AF65-F5344CB8AC3E}">
        <p14:creationId xmlns:p14="http://schemas.microsoft.com/office/powerpoint/2010/main" xmlns="" val="2567003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DBFFC4A-426E-4228-A699-F927B6E18047}" type="slidenum">
              <a:rPr lang="tr-TR" smtClean="0"/>
              <a:pPr>
                <a:defRPr/>
              </a:pPr>
              <a:t>‹#›</a:t>
            </a:fld>
            <a:endParaRPr lang="tr-TR"/>
          </a:p>
        </p:txBody>
      </p:sp>
    </p:spTree>
    <p:extLst>
      <p:ext uri="{BB962C8B-B14F-4D97-AF65-F5344CB8AC3E}">
        <p14:creationId xmlns:p14="http://schemas.microsoft.com/office/powerpoint/2010/main" xmlns="" val="107947075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EE0A312-BAC4-4832-AFE2-A19846116D1A}" type="datetimeFigureOut">
              <a:rPr lang="en-US" b="0" smtClean="0">
                <a:solidFill>
                  <a:prstClr val="black">
                    <a:tint val="75000"/>
                  </a:prstClr>
                </a:solidFill>
                <a:latin typeface="Calibri"/>
              </a:rPr>
              <a:pPr fontAlgn="auto">
                <a:spcBef>
                  <a:spcPts val="0"/>
                </a:spcBef>
                <a:spcAft>
                  <a:spcPts val="0"/>
                </a:spcAft>
              </a:pPr>
              <a:t>11/3/2022</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8D89184-F8B9-43F9-BF4C-4D8CF53F85F0}" type="slidenum">
              <a:rPr lang="en-US" b="0" smtClean="0">
                <a:solidFill>
                  <a:prstClr val="black">
                    <a:tint val="75000"/>
                  </a:prstClr>
                </a:solidFill>
                <a:latin typeface="Calibri"/>
              </a:rPr>
              <a:pPr fontAlgn="auto">
                <a:spcBef>
                  <a:spcPts val="0"/>
                </a:spcBef>
                <a:spcAft>
                  <a:spcPts val="0"/>
                </a:spcAft>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xmlns="" val="245921473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EE0A312-BAC4-4832-AFE2-A19846116D1A}" type="datetimeFigureOut">
              <a:rPr lang="en-US" b="0" smtClean="0">
                <a:solidFill>
                  <a:prstClr val="black">
                    <a:tint val="75000"/>
                  </a:prstClr>
                </a:solidFill>
                <a:latin typeface="Calibri"/>
              </a:rPr>
              <a:pPr fontAlgn="auto">
                <a:spcBef>
                  <a:spcPts val="0"/>
                </a:spcBef>
                <a:spcAft>
                  <a:spcPts val="0"/>
                </a:spcAft>
              </a:pPr>
              <a:t>11/3/2022</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8D89184-F8B9-43F9-BF4C-4D8CF53F85F0}" type="slidenum">
              <a:rPr lang="en-US" b="0" smtClean="0">
                <a:solidFill>
                  <a:prstClr val="black">
                    <a:tint val="75000"/>
                  </a:prstClr>
                </a:solidFill>
                <a:latin typeface="Calibri"/>
              </a:rPr>
              <a:pPr fontAlgn="auto">
                <a:spcBef>
                  <a:spcPts val="0"/>
                </a:spcBef>
                <a:spcAft>
                  <a:spcPts val="0"/>
                </a:spcAft>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xmlns="" val="229724181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EE0A312-BAC4-4832-AFE2-A19846116D1A}" type="datetimeFigureOut">
              <a:rPr lang="en-US" b="0" smtClean="0">
                <a:solidFill>
                  <a:prstClr val="black">
                    <a:tint val="75000"/>
                  </a:prstClr>
                </a:solidFill>
                <a:latin typeface="Calibri"/>
              </a:rPr>
              <a:pPr fontAlgn="auto">
                <a:spcBef>
                  <a:spcPts val="0"/>
                </a:spcBef>
                <a:spcAft>
                  <a:spcPts val="0"/>
                </a:spcAft>
              </a:pPr>
              <a:t>11/3/2022</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8D89184-F8B9-43F9-BF4C-4D8CF53F85F0}" type="slidenum">
              <a:rPr lang="en-US" b="0" smtClean="0">
                <a:solidFill>
                  <a:prstClr val="black">
                    <a:tint val="75000"/>
                  </a:prstClr>
                </a:solidFill>
                <a:latin typeface="Calibri"/>
              </a:rPr>
              <a:pPr fontAlgn="auto">
                <a:spcBef>
                  <a:spcPts val="0"/>
                </a:spcBef>
                <a:spcAft>
                  <a:spcPts val="0"/>
                </a:spcAft>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xmlns="" val="261730964"/>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vreningencsozculeri.org.tr/"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eec2022.org/" TargetMode="External"/><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eec2022.org/" TargetMode="Externa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yrecompetition.exposure.co/turkeyslovenia-2?source=share-YREcompetition" TargetMode="External"/><Relationship Id="rId2" Type="http://schemas.openxmlformats.org/officeDocument/2006/relationships/hyperlink" Target="https://yrecompetition.exposure.co/greeceturkey?source=share-YREcompetition" TargetMode="Externa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www.globalcompactturkiye.org/saglikli-bireyler/" TargetMode="External"/><Relationship Id="rId13" Type="http://schemas.openxmlformats.org/officeDocument/2006/relationships/image" Target="../media/image11.png"/><Relationship Id="rId18" Type="http://schemas.openxmlformats.org/officeDocument/2006/relationships/hyperlink" Target="https://www.globalcompactturkiye.org/insana-yakisir-is-ve-ekonomik-buyume/" TargetMode="External"/><Relationship Id="rId26" Type="http://schemas.openxmlformats.org/officeDocument/2006/relationships/hyperlink" Target="https://www.globalcompactturkiye.org/sorumlu-tuketim-ve-uretim/" TargetMode="External"/><Relationship Id="rId3" Type="http://schemas.openxmlformats.org/officeDocument/2006/relationships/image" Target="../media/image6.jpeg"/><Relationship Id="rId21" Type="http://schemas.openxmlformats.org/officeDocument/2006/relationships/image" Target="../media/image15.png"/><Relationship Id="rId34" Type="http://schemas.openxmlformats.org/officeDocument/2006/relationships/hyperlink" Target="https://www.globalcompactturkiye.org/barisadalet-ve-guclu-kurumlar/" TargetMode="External"/><Relationship Id="rId7" Type="http://schemas.openxmlformats.org/officeDocument/2006/relationships/image" Target="../media/image8.png"/><Relationship Id="rId12" Type="http://schemas.openxmlformats.org/officeDocument/2006/relationships/hyperlink" Target="https://www.globalcompactturkiye.org/toplumsal-cinsiyet-esitligi/" TargetMode="External"/><Relationship Id="rId17" Type="http://schemas.openxmlformats.org/officeDocument/2006/relationships/image" Target="../media/image13.png"/><Relationship Id="rId25" Type="http://schemas.openxmlformats.org/officeDocument/2006/relationships/image" Target="../media/image17.png"/><Relationship Id="rId33" Type="http://schemas.openxmlformats.org/officeDocument/2006/relationships/image" Target="../media/image21.png"/><Relationship Id="rId2" Type="http://schemas.openxmlformats.org/officeDocument/2006/relationships/image" Target="../media/image2.png"/><Relationship Id="rId16" Type="http://schemas.openxmlformats.org/officeDocument/2006/relationships/hyperlink" Target="https://www.globalcompactturkiye.org/erisilebilir-ve-temiz-enerji/" TargetMode="External"/><Relationship Id="rId20" Type="http://schemas.openxmlformats.org/officeDocument/2006/relationships/hyperlink" Target="https://www.globalcompactturkiye.org/sanayiyenilikcilik-ve-altyapi/" TargetMode="External"/><Relationship Id="rId29"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hyperlink" Target="https://www.globalcompactturkiye.org/acliga-son/" TargetMode="External"/><Relationship Id="rId11" Type="http://schemas.openxmlformats.org/officeDocument/2006/relationships/image" Target="../media/image10.png"/><Relationship Id="rId24" Type="http://schemas.openxmlformats.org/officeDocument/2006/relationships/hyperlink" Target="https://www.globalcompactturkiye.org/surdurulebilir-sehir-ve-yasam-alanlari/" TargetMode="External"/><Relationship Id="rId32" Type="http://schemas.openxmlformats.org/officeDocument/2006/relationships/hyperlink" Target="https://www.globalcompactturkiye.org/karasal-yasam/" TargetMode="External"/><Relationship Id="rId37" Type="http://schemas.openxmlformats.org/officeDocument/2006/relationships/image" Target="../media/image23.png"/><Relationship Id="rId5" Type="http://schemas.openxmlformats.org/officeDocument/2006/relationships/image" Target="../media/image7.png"/><Relationship Id="rId15" Type="http://schemas.openxmlformats.org/officeDocument/2006/relationships/image" Target="../media/image12.png"/><Relationship Id="rId23" Type="http://schemas.openxmlformats.org/officeDocument/2006/relationships/image" Target="../media/image16.png"/><Relationship Id="rId28" Type="http://schemas.openxmlformats.org/officeDocument/2006/relationships/hyperlink" Target="https://www.globalcompactturkiye.org/iklim-eylemi/" TargetMode="External"/><Relationship Id="rId36" Type="http://schemas.openxmlformats.org/officeDocument/2006/relationships/hyperlink" Target="https://www.globalcompactturkiye.org/hedefler-icin-ortakliklar/" TargetMode="External"/><Relationship Id="rId10" Type="http://schemas.openxmlformats.org/officeDocument/2006/relationships/hyperlink" Target="https://www.globalcompactturkiye.org/nitelikli-egitim/" TargetMode="External"/><Relationship Id="rId19" Type="http://schemas.openxmlformats.org/officeDocument/2006/relationships/image" Target="../media/image14.png"/><Relationship Id="rId31" Type="http://schemas.openxmlformats.org/officeDocument/2006/relationships/image" Target="../media/image20.png"/><Relationship Id="rId4" Type="http://schemas.openxmlformats.org/officeDocument/2006/relationships/hyperlink" Target="https://www.globalcompactturkiye.org/yoksulluga-son/" TargetMode="External"/><Relationship Id="rId9" Type="http://schemas.openxmlformats.org/officeDocument/2006/relationships/image" Target="../media/image9.png"/><Relationship Id="rId14" Type="http://schemas.openxmlformats.org/officeDocument/2006/relationships/hyperlink" Target="https://www.globalcompactturkiye.org/temiz-su-ve-sihhi-kosullar/" TargetMode="External"/><Relationship Id="rId22" Type="http://schemas.openxmlformats.org/officeDocument/2006/relationships/hyperlink" Target="https://www.globalcompactturkiye.org/esitsizliklerin-azaltilmasi/" TargetMode="External"/><Relationship Id="rId27" Type="http://schemas.openxmlformats.org/officeDocument/2006/relationships/image" Target="../media/image18.png"/><Relationship Id="rId30" Type="http://schemas.openxmlformats.org/officeDocument/2006/relationships/hyperlink" Target="https://www.globalcompactturkiye.org/sudaki-yasam/" TargetMode="External"/><Relationship Id="rId35"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4" descr="cgs logo 2009"/>
          <p:cNvPicPr>
            <a:picLocks noChangeAspect="1" noChangeArrowheads="1"/>
          </p:cNvPicPr>
          <p:nvPr/>
        </p:nvPicPr>
        <p:blipFill rotWithShape="1">
          <a:blip r:embed="rId2" cstate="print"/>
          <a:srcRect l="11702" r="14799"/>
          <a:stretch/>
        </p:blipFill>
        <p:spPr bwMode="auto">
          <a:xfrm>
            <a:off x="3635895" y="260648"/>
            <a:ext cx="2609181" cy="2664296"/>
          </a:xfrm>
          <a:prstGeom prst="rect">
            <a:avLst/>
          </a:prstGeom>
          <a:noFill/>
          <a:ln w="9525">
            <a:noFill/>
            <a:miter lim="800000"/>
            <a:headEnd/>
            <a:tailEnd/>
          </a:ln>
        </p:spPr>
      </p:pic>
      <p:sp>
        <p:nvSpPr>
          <p:cNvPr id="5125" name="Text Box 5"/>
          <p:cNvSpPr txBox="1">
            <a:spLocks noChangeArrowheads="1"/>
          </p:cNvSpPr>
          <p:nvPr/>
        </p:nvSpPr>
        <p:spPr bwMode="auto">
          <a:xfrm>
            <a:off x="1477015" y="3237944"/>
            <a:ext cx="6011582" cy="1631216"/>
          </a:xfrm>
          <a:prstGeom prst="rect">
            <a:avLst/>
          </a:prstGeom>
          <a:noFill/>
          <a:ln w="9525">
            <a:noFill/>
            <a:miter lim="800000"/>
            <a:headEnd/>
            <a:tailEnd/>
          </a:ln>
          <a:effectLst/>
        </p:spPr>
        <p:txBody>
          <a:bodyPr wrap="none">
            <a:spAutoFit/>
          </a:bodyPr>
          <a:lstStyle/>
          <a:p>
            <a:pPr algn="ctr">
              <a:defRPr/>
            </a:pPr>
            <a:r>
              <a:rPr lang="tr-TR" sz="2000" b="0" dirty="0" smtClean="0">
                <a:solidFill>
                  <a:srgbClr val="0070C0"/>
                </a:solidFill>
                <a:latin typeface="Arial Black" pitchFamily="34" charset="0"/>
              </a:rPr>
              <a:t>Ç E V R E N İ N  G E N Ç  S Ö Z C Ü L E R İ</a:t>
            </a:r>
            <a:endParaRPr lang="tr-TR" sz="2000" b="0" dirty="0">
              <a:solidFill>
                <a:srgbClr val="0070C0"/>
              </a:solidFill>
              <a:latin typeface="Arial Black" pitchFamily="34" charset="0"/>
            </a:endParaRPr>
          </a:p>
          <a:p>
            <a:pPr algn="ctr">
              <a:defRPr/>
            </a:pPr>
            <a:r>
              <a:rPr lang="tr-TR" sz="2000" b="0" dirty="0" smtClean="0">
                <a:solidFill>
                  <a:srgbClr val="0070C0"/>
                </a:solidFill>
                <a:latin typeface="Arial Black" pitchFamily="34" charset="0"/>
              </a:rPr>
              <a:t>P R O G R A M I </a:t>
            </a:r>
            <a:r>
              <a:rPr lang="en-GB" sz="2000" b="0" dirty="0" smtClean="0">
                <a:solidFill>
                  <a:srgbClr val="0070C0"/>
                </a:solidFill>
                <a:latin typeface="Arial Black" pitchFamily="34" charset="0"/>
              </a:rPr>
              <a:t>,</a:t>
            </a:r>
            <a:r>
              <a:rPr lang="tr-TR" sz="2000" b="0" dirty="0" smtClean="0">
                <a:solidFill>
                  <a:srgbClr val="0070C0"/>
                </a:solidFill>
                <a:latin typeface="Arial Black" pitchFamily="34" charset="0"/>
              </a:rPr>
              <a:t> </a:t>
            </a:r>
            <a:r>
              <a:rPr lang="en-GB" sz="2000" b="0" dirty="0" smtClean="0">
                <a:solidFill>
                  <a:srgbClr val="0070C0"/>
                </a:solidFill>
                <a:latin typeface="Arial Black" pitchFamily="34" charset="0"/>
              </a:rPr>
              <a:t> Ç</a:t>
            </a:r>
            <a:r>
              <a:rPr lang="tr-TR" sz="2000" b="0" dirty="0" smtClean="0">
                <a:solidFill>
                  <a:srgbClr val="0070C0"/>
                </a:solidFill>
                <a:latin typeface="Arial Black" pitchFamily="34" charset="0"/>
              </a:rPr>
              <a:t> </a:t>
            </a:r>
            <a:r>
              <a:rPr lang="en-GB" sz="2000" b="0" dirty="0" smtClean="0">
                <a:solidFill>
                  <a:srgbClr val="0070C0"/>
                </a:solidFill>
                <a:latin typeface="Arial Black" pitchFamily="34" charset="0"/>
              </a:rPr>
              <a:t>G</a:t>
            </a:r>
            <a:r>
              <a:rPr lang="tr-TR" sz="2000" b="0" dirty="0" smtClean="0">
                <a:solidFill>
                  <a:srgbClr val="0070C0"/>
                </a:solidFill>
                <a:latin typeface="Arial Black" pitchFamily="34" charset="0"/>
              </a:rPr>
              <a:t> </a:t>
            </a:r>
            <a:r>
              <a:rPr lang="en-GB" sz="2000" b="0" dirty="0" smtClean="0">
                <a:solidFill>
                  <a:srgbClr val="0070C0"/>
                </a:solidFill>
                <a:latin typeface="Arial Black" pitchFamily="34" charset="0"/>
              </a:rPr>
              <a:t>S</a:t>
            </a:r>
            <a:endParaRPr lang="tr-TR" sz="2000" b="0" dirty="0" smtClean="0">
              <a:solidFill>
                <a:srgbClr val="0070C0"/>
              </a:solidFill>
              <a:latin typeface="Arial Black" pitchFamily="34" charset="0"/>
            </a:endParaRPr>
          </a:p>
          <a:p>
            <a:pPr algn="ctr">
              <a:defRPr/>
            </a:pPr>
            <a:r>
              <a:rPr lang="tr-TR" sz="2000" u="sng" dirty="0" smtClean="0">
                <a:solidFill>
                  <a:srgbClr val="FF0000"/>
                </a:solidFill>
                <a:latin typeface="Arial" panose="020B0604020202020204" pitchFamily="34" charset="0"/>
                <a:cs typeface="Arial" panose="020B0604020202020204" pitchFamily="34" charset="0"/>
                <a:hlinkClick r:id="rId3"/>
              </a:rPr>
              <a:t>www.cevreningencsozculeri.org.tr</a:t>
            </a:r>
            <a:endParaRPr lang="tr-TR" sz="2000" u="sng" dirty="0" smtClean="0">
              <a:solidFill>
                <a:srgbClr val="FF0000"/>
              </a:solidFill>
              <a:latin typeface="Arial" panose="020B0604020202020204" pitchFamily="34" charset="0"/>
              <a:cs typeface="Arial" panose="020B0604020202020204" pitchFamily="34" charset="0"/>
            </a:endParaRPr>
          </a:p>
          <a:p>
            <a:pPr algn="ctr">
              <a:defRPr/>
            </a:pPr>
            <a:endParaRPr lang="tr-TR" sz="2000" u="sng" dirty="0">
              <a:solidFill>
                <a:srgbClr val="FF0000"/>
              </a:solidFill>
              <a:latin typeface="Arial" panose="020B0604020202020204" pitchFamily="34" charset="0"/>
              <a:cs typeface="Arial" panose="020B0604020202020204" pitchFamily="34" charset="0"/>
            </a:endParaRPr>
          </a:p>
          <a:p>
            <a:pPr algn="ctr">
              <a:defRPr/>
            </a:pPr>
            <a:r>
              <a:rPr lang="tr-TR" sz="2000" u="sng" dirty="0" smtClean="0">
                <a:solidFill>
                  <a:srgbClr val="FF0000"/>
                </a:solidFill>
                <a:latin typeface="Arial" panose="020B0604020202020204" pitchFamily="34" charset="0"/>
                <a:cs typeface="Arial" panose="020B0604020202020204" pitchFamily="34" charset="0"/>
              </a:rPr>
              <a:t>www.yre.global</a:t>
            </a:r>
            <a:endParaRPr lang="tr-TR" sz="2000" u="sng" dirty="0">
              <a:solidFill>
                <a:srgbClr val="FF0000"/>
              </a:solidFill>
              <a:latin typeface="Arial" panose="020B0604020202020204" pitchFamily="34" charset="0"/>
              <a:cs typeface="Arial" panose="020B0604020202020204" pitchFamily="34" charset="0"/>
            </a:endParaRPr>
          </a:p>
        </p:txBody>
      </p:sp>
      <p:sp>
        <p:nvSpPr>
          <p:cNvPr id="6148" name="Text Box 7"/>
          <p:cNvSpPr txBox="1">
            <a:spLocks noChangeArrowheads="1"/>
          </p:cNvSpPr>
          <p:nvPr/>
        </p:nvSpPr>
        <p:spPr bwMode="auto">
          <a:xfrm>
            <a:off x="323528" y="5334000"/>
            <a:ext cx="3657600" cy="1015663"/>
          </a:xfrm>
          <a:prstGeom prst="rect">
            <a:avLst/>
          </a:prstGeom>
          <a:noFill/>
          <a:ln w="9525">
            <a:noFill/>
            <a:miter lim="800000"/>
            <a:headEnd/>
            <a:tailEnd/>
          </a:ln>
        </p:spPr>
        <p:txBody>
          <a:bodyPr>
            <a:spAutoFit/>
          </a:bodyPr>
          <a:lstStyle/>
          <a:p>
            <a:pPr algn="ctr"/>
            <a:r>
              <a:rPr lang="tr-TR" sz="2000" b="0" dirty="0" smtClean="0">
                <a:latin typeface="Arial" charset="0"/>
                <a:cs typeface="Arial" charset="0"/>
              </a:rPr>
              <a:t>T</a:t>
            </a:r>
            <a:r>
              <a:rPr lang="en-GB" sz="2000" b="0" dirty="0" err="1" smtClean="0">
                <a:latin typeface="Arial" charset="0"/>
                <a:cs typeface="Arial" charset="0"/>
              </a:rPr>
              <a:t>ürçev</a:t>
            </a:r>
            <a:r>
              <a:rPr lang="en-GB" sz="2000" b="0" dirty="0" smtClean="0">
                <a:latin typeface="Arial" charset="0"/>
                <a:cs typeface="Arial" charset="0"/>
              </a:rPr>
              <a:t> </a:t>
            </a:r>
            <a:r>
              <a:rPr lang="en-GB" sz="2000" b="0" dirty="0" err="1" smtClean="0">
                <a:latin typeface="Arial" charset="0"/>
                <a:cs typeface="Arial" charset="0"/>
              </a:rPr>
              <a:t>çgs</a:t>
            </a:r>
            <a:r>
              <a:rPr lang="en-GB" sz="2000" b="0" dirty="0" smtClean="0">
                <a:latin typeface="Arial" charset="0"/>
                <a:cs typeface="Arial" charset="0"/>
              </a:rPr>
              <a:t> </a:t>
            </a:r>
            <a:r>
              <a:rPr lang="tr-TR" sz="2000" b="0" dirty="0" smtClean="0">
                <a:latin typeface="Arial" charset="0"/>
                <a:cs typeface="Arial" charset="0"/>
              </a:rPr>
              <a:t>programı </a:t>
            </a:r>
            <a:endParaRPr lang="en-GB" sz="2000" b="0" dirty="0" smtClean="0">
              <a:latin typeface="Arial" charset="0"/>
              <a:cs typeface="Arial" charset="0"/>
            </a:endParaRPr>
          </a:p>
          <a:p>
            <a:pPr algn="ctr"/>
            <a:r>
              <a:rPr lang="tr-TR" sz="2000" b="0" dirty="0" smtClean="0">
                <a:latin typeface="Arial" charset="0"/>
                <a:cs typeface="Arial" charset="0"/>
              </a:rPr>
              <a:t>ulusal koordinatörü</a:t>
            </a:r>
          </a:p>
          <a:p>
            <a:pPr algn="ctr"/>
            <a:r>
              <a:rPr lang="tr-TR" sz="2000" b="0" dirty="0" smtClean="0">
                <a:latin typeface="Arial" charset="0"/>
                <a:cs typeface="Arial" charset="0"/>
              </a:rPr>
              <a:t>Prof. Dr. Çelik Tarımcı</a:t>
            </a:r>
            <a:endParaRPr lang="tr-TR" sz="2000" b="0" dirty="0">
              <a:latin typeface="Arial" charset="0"/>
              <a:cs typeface="Arial" charset="0"/>
            </a:endParaRPr>
          </a:p>
        </p:txBody>
      </p:sp>
      <p:sp>
        <p:nvSpPr>
          <p:cNvPr id="6149" name="Text Box 8"/>
          <p:cNvSpPr txBox="1">
            <a:spLocks noChangeArrowheads="1"/>
          </p:cNvSpPr>
          <p:nvPr/>
        </p:nvSpPr>
        <p:spPr bwMode="auto">
          <a:xfrm>
            <a:off x="4726309" y="5334000"/>
            <a:ext cx="4166171" cy="1015663"/>
          </a:xfrm>
          <a:prstGeom prst="rect">
            <a:avLst/>
          </a:prstGeom>
          <a:noFill/>
          <a:ln w="9525">
            <a:noFill/>
            <a:miter lim="800000"/>
            <a:headEnd/>
            <a:tailEnd/>
          </a:ln>
        </p:spPr>
        <p:txBody>
          <a:bodyPr wrap="square">
            <a:spAutoFit/>
          </a:bodyPr>
          <a:lstStyle/>
          <a:p>
            <a:pPr algn="ctr"/>
            <a:r>
              <a:rPr lang="tr-TR" sz="2000" b="0" dirty="0" smtClean="0">
                <a:latin typeface="Arial" panose="020B0604020202020204" pitchFamily="34" charset="0"/>
                <a:cs typeface="Arial" panose="020B0604020202020204" pitchFamily="34" charset="0"/>
              </a:rPr>
              <a:t>T</a:t>
            </a:r>
            <a:r>
              <a:rPr lang="en-GB" sz="2000" b="0" dirty="0" err="1" smtClean="0">
                <a:latin typeface="Arial" panose="020B0604020202020204" pitchFamily="34" charset="0"/>
                <a:cs typeface="Arial" panose="020B0604020202020204" pitchFamily="34" charset="0"/>
              </a:rPr>
              <a:t>ürçev</a:t>
            </a:r>
            <a:r>
              <a:rPr lang="en-GB" sz="2000" b="0" dirty="0" smtClean="0">
                <a:latin typeface="Arial" panose="020B0604020202020204" pitchFamily="34" charset="0"/>
                <a:cs typeface="Arial" panose="020B0604020202020204" pitchFamily="34" charset="0"/>
              </a:rPr>
              <a:t> </a:t>
            </a:r>
            <a:r>
              <a:rPr lang="en-GB" sz="2000" b="0" dirty="0" err="1" smtClean="0">
                <a:latin typeface="Arial" panose="020B0604020202020204" pitchFamily="34" charset="0"/>
                <a:cs typeface="Arial" panose="020B0604020202020204" pitchFamily="34" charset="0"/>
              </a:rPr>
              <a:t>çgs</a:t>
            </a:r>
            <a:r>
              <a:rPr lang="en-GB" sz="2000" b="0" dirty="0" smtClean="0">
                <a:latin typeface="Arial" panose="020B0604020202020204" pitchFamily="34" charset="0"/>
                <a:cs typeface="Arial" panose="020B0604020202020204" pitchFamily="34" charset="0"/>
              </a:rPr>
              <a:t> </a:t>
            </a:r>
            <a:r>
              <a:rPr lang="tr-TR" sz="2000" b="0" dirty="0" smtClean="0">
                <a:latin typeface="Arial" panose="020B0604020202020204" pitchFamily="34" charset="0"/>
                <a:cs typeface="Arial" panose="020B0604020202020204" pitchFamily="34" charset="0"/>
              </a:rPr>
              <a:t>programı ulusal koordinatör yardımcısı</a:t>
            </a:r>
          </a:p>
          <a:p>
            <a:pPr algn="ctr"/>
            <a:r>
              <a:rPr lang="tr-TR" sz="2000" b="0" dirty="0" smtClean="0">
                <a:latin typeface="Arial" panose="020B0604020202020204" pitchFamily="34" charset="0"/>
                <a:cs typeface="Arial" panose="020B0604020202020204" pitchFamily="34" charset="0"/>
              </a:rPr>
              <a:t>Fatma Köle</a:t>
            </a:r>
            <a:endParaRPr lang="tr-TR" sz="2000" b="0" dirty="0">
              <a:latin typeface="Arial" panose="020B0604020202020204" pitchFamily="34" charset="0"/>
              <a:cs typeface="Arial" panose="020B0604020202020204" pitchFamily="34" charset="0"/>
            </a:endParaRPr>
          </a:p>
        </p:txBody>
      </p:sp>
      <p:pic>
        <p:nvPicPr>
          <p:cNvPr id="6" name="Resim 1" descr="C:\Users\computerPC\Desktop\LOGOLAR\turcevLogoSmall.png"/>
          <p:cNvPicPr/>
          <p:nvPr/>
        </p:nvPicPr>
        <p:blipFill>
          <a:blip r:embed="rId4" cstate="print"/>
          <a:srcRect/>
          <a:stretch>
            <a:fillRect/>
          </a:stretch>
        </p:blipFill>
        <p:spPr bwMode="auto">
          <a:xfrm>
            <a:off x="136886" y="166062"/>
            <a:ext cx="2346882" cy="2902898"/>
          </a:xfrm>
          <a:prstGeom prst="rect">
            <a:avLst/>
          </a:prstGeom>
          <a:noFill/>
          <a:ln w="9525">
            <a:noFill/>
            <a:miter lim="800000"/>
            <a:headEnd/>
            <a:tailEnd/>
          </a:ln>
        </p:spPr>
      </p:pic>
      <p:pic>
        <p:nvPicPr>
          <p:cNvPr id="7" name="Picture 3" descr="fee_rgb"/>
          <p:cNvPicPr>
            <a:picLocks noChangeAspect="1" noChangeArrowheads="1"/>
          </p:cNvPicPr>
          <p:nvPr/>
        </p:nvPicPr>
        <p:blipFill>
          <a:blip r:embed="rId5" cstate="print"/>
          <a:srcRect/>
          <a:stretch>
            <a:fillRect/>
          </a:stretch>
        </p:blipFill>
        <p:spPr bwMode="auto">
          <a:xfrm>
            <a:off x="6990344" y="44624"/>
            <a:ext cx="2117963"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T\Desktop\Screen Shot 2.png"/>
          <p:cNvPicPr/>
          <p:nvPr/>
        </p:nvPicPr>
        <p:blipFill>
          <a:blip r:embed="rId2" cstate="print">
            <a:lum bright="30000"/>
          </a:blip>
          <a:srcRect/>
          <a:stretch>
            <a:fillRect/>
          </a:stretch>
        </p:blipFill>
        <p:spPr bwMode="auto">
          <a:xfrm>
            <a:off x="2733494" y="2204864"/>
            <a:ext cx="6303002" cy="4613230"/>
          </a:xfrm>
          <a:prstGeom prst="rect">
            <a:avLst/>
          </a:prstGeom>
          <a:noFill/>
          <a:ln w="9525">
            <a:noFill/>
            <a:miter lim="800000"/>
            <a:headEnd/>
            <a:tailEnd/>
          </a:ln>
        </p:spPr>
      </p:pic>
      <p:sp>
        <p:nvSpPr>
          <p:cNvPr id="5" name="TextBox 4"/>
          <p:cNvSpPr txBox="1"/>
          <p:nvPr/>
        </p:nvSpPr>
        <p:spPr>
          <a:xfrm>
            <a:off x="2699792" y="836712"/>
            <a:ext cx="3744416" cy="461665"/>
          </a:xfrm>
          <a:prstGeom prst="rect">
            <a:avLst/>
          </a:prstGeom>
          <a:solidFill>
            <a:schemeClr val="bg1"/>
          </a:solidFill>
        </p:spPr>
        <p:txBody>
          <a:bodyPr wrap="square" rtlCol="0">
            <a:spAutoFit/>
          </a:bodyPr>
          <a:lstStyle/>
          <a:p>
            <a:pPr algn="ctr"/>
            <a:r>
              <a:rPr lang="en-US" sz="2400" dirty="0" smtClean="0">
                <a:solidFill>
                  <a:srgbClr val="0070C0"/>
                </a:solidFill>
                <a:latin typeface="Arial" panose="020B0604020202020204" pitchFamily="34" charset="0"/>
                <a:cs typeface="Arial" panose="020B0604020202020204" pitchFamily="34" charset="0"/>
              </a:rPr>
              <a:t>ÇGS </a:t>
            </a:r>
            <a:r>
              <a:rPr lang="en-US" sz="2400" dirty="0" err="1" smtClean="0">
                <a:solidFill>
                  <a:srgbClr val="0070C0"/>
                </a:solidFill>
                <a:latin typeface="Arial" panose="020B0604020202020204" pitchFamily="34" charset="0"/>
                <a:cs typeface="Arial" panose="020B0604020202020204" pitchFamily="34" charset="0"/>
              </a:rPr>
              <a:t>grubu</a:t>
            </a:r>
            <a:r>
              <a:rPr lang="en-US" sz="2400" dirty="0" smtClean="0">
                <a:solidFill>
                  <a:srgbClr val="0070C0"/>
                </a:solidFill>
                <a:latin typeface="Arial" panose="020B0604020202020204" pitchFamily="34" charset="0"/>
                <a:cs typeface="Arial" panose="020B0604020202020204" pitchFamily="34" charset="0"/>
              </a:rPr>
              <a:t> </a:t>
            </a:r>
            <a:r>
              <a:rPr lang="en-US" sz="2400" dirty="0" err="1" smtClean="0">
                <a:solidFill>
                  <a:srgbClr val="0070C0"/>
                </a:solidFill>
                <a:latin typeface="Arial" panose="020B0604020202020204" pitchFamily="34" charset="0"/>
                <a:cs typeface="Arial" panose="020B0604020202020204" pitchFamily="34" charset="0"/>
              </a:rPr>
              <a:t>çalışıyor</a:t>
            </a:r>
            <a:endParaRPr lang="en-US" sz="2400" dirty="0">
              <a:solidFill>
                <a:srgbClr val="0070C0"/>
              </a:solidFill>
              <a:latin typeface="Arial" panose="020B0604020202020204" pitchFamily="34" charset="0"/>
              <a:cs typeface="Arial" panose="020B0604020202020204" pitchFamily="34" charset="0"/>
            </a:endParaRPr>
          </a:p>
        </p:txBody>
      </p:sp>
      <p:pic>
        <p:nvPicPr>
          <p:cNvPr id="6" name="Picture 34" descr="cgs logo 2009"/>
          <p:cNvPicPr>
            <a:picLocks noChangeAspect="1" noChangeArrowheads="1"/>
          </p:cNvPicPr>
          <p:nvPr/>
        </p:nvPicPr>
        <p:blipFill rotWithShape="1">
          <a:blip r:embed="rId3" cstate="print"/>
          <a:srcRect l="11652" r="17136"/>
          <a:stretch/>
        </p:blipFill>
        <p:spPr bwMode="auto">
          <a:xfrm>
            <a:off x="7365900" y="44624"/>
            <a:ext cx="1670596" cy="1767359"/>
          </a:xfrm>
          <a:prstGeom prst="rect">
            <a:avLst/>
          </a:prstGeom>
          <a:noFill/>
          <a:ln w="9525">
            <a:noFill/>
            <a:miter lim="800000"/>
            <a:headEnd/>
            <a:tailEnd/>
          </a:ln>
        </p:spPr>
      </p:pic>
      <p:sp>
        <p:nvSpPr>
          <p:cNvPr id="7" name="TextBox 6"/>
          <p:cNvSpPr txBox="1"/>
          <p:nvPr/>
        </p:nvSpPr>
        <p:spPr>
          <a:xfrm>
            <a:off x="467544" y="3289367"/>
            <a:ext cx="1689886" cy="1754326"/>
          </a:xfrm>
          <a:prstGeom prst="rect">
            <a:avLst/>
          </a:prstGeom>
          <a:noFill/>
        </p:spPr>
        <p:txBody>
          <a:bodyPr wrap="none" rtlCol="0">
            <a:spAutoFit/>
          </a:bodyPr>
          <a:lstStyle/>
          <a:p>
            <a:pPr>
              <a:lnSpc>
                <a:spcPct val="150000"/>
              </a:lnSpc>
            </a:pPr>
            <a:r>
              <a:rPr lang="en-US" sz="2400" dirty="0" err="1" smtClean="0">
                <a:solidFill>
                  <a:srgbClr val="0070C0"/>
                </a:solidFill>
                <a:latin typeface="Arial" panose="020B0604020202020204" pitchFamily="34" charset="0"/>
                <a:cs typeface="Arial" panose="020B0604020202020204" pitchFamily="34" charset="0"/>
              </a:rPr>
              <a:t>Görüşme</a:t>
            </a:r>
            <a:r>
              <a:rPr lang="tr-TR" sz="2400" dirty="0" smtClean="0">
                <a:solidFill>
                  <a:srgbClr val="0070C0"/>
                </a:solidFill>
                <a:latin typeface="Arial" panose="020B0604020202020204" pitchFamily="34" charset="0"/>
                <a:cs typeface="Arial" panose="020B0604020202020204" pitchFamily="34" charset="0"/>
              </a:rPr>
              <a:t>, </a:t>
            </a:r>
          </a:p>
          <a:p>
            <a:pPr>
              <a:lnSpc>
                <a:spcPct val="150000"/>
              </a:lnSpc>
            </a:pPr>
            <a:r>
              <a:rPr lang="en-US" sz="2400" dirty="0" err="1" smtClean="0">
                <a:solidFill>
                  <a:srgbClr val="0070C0"/>
                </a:solidFill>
                <a:latin typeface="Arial" panose="020B0604020202020204" pitchFamily="34" charset="0"/>
                <a:cs typeface="Arial" panose="020B0604020202020204" pitchFamily="34" charset="0"/>
              </a:rPr>
              <a:t>röportaj</a:t>
            </a:r>
            <a:r>
              <a:rPr lang="tr-TR" sz="2400" dirty="0" smtClean="0">
                <a:solidFill>
                  <a:srgbClr val="0070C0"/>
                </a:solidFill>
                <a:latin typeface="Arial" panose="020B0604020202020204" pitchFamily="34" charset="0"/>
                <a:cs typeface="Arial" panose="020B0604020202020204" pitchFamily="34" charset="0"/>
              </a:rPr>
              <a:t>,</a:t>
            </a:r>
          </a:p>
          <a:p>
            <a:pPr>
              <a:lnSpc>
                <a:spcPct val="150000"/>
              </a:lnSpc>
            </a:pPr>
            <a:r>
              <a:rPr lang="en-US" sz="2400" dirty="0" err="1" smtClean="0">
                <a:solidFill>
                  <a:srgbClr val="0070C0"/>
                </a:solidFill>
                <a:latin typeface="Arial" panose="020B0604020202020204" pitchFamily="34" charset="0"/>
                <a:cs typeface="Arial" panose="020B0604020202020204" pitchFamily="34" charset="0"/>
              </a:rPr>
              <a:t>Kayıt</a:t>
            </a:r>
            <a:r>
              <a:rPr lang="en-US" sz="2400" dirty="0" smtClean="0">
                <a:solidFill>
                  <a:srgbClr val="0070C0"/>
                </a:solidFill>
                <a:latin typeface="Arial" panose="020B0604020202020204" pitchFamily="34" charset="0"/>
                <a:cs typeface="Arial" panose="020B0604020202020204" pitchFamily="34" charset="0"/>
              </a:rPr>
              <a:t> …</a:t>
            </a:r>
            <a:endParaRPr lang="en-US" sz="2400" dirty="0">
              <a:solidFill>
                <a:srgbClr val="0070C0"/>
              </a:solidFill>
              <a:latin typeface="Arial" panose="020B0604020202020204" pitchFamily="34" charset="0"/>
              <a:cs typeface="Arial" panose="020B0604020202020204" pitchFamily="34" charset="0"/>
            </a:endParaRPr>
          </a:p>
        </p:txBody>
      </p:sp>
      <p:pic>
        <p:nvPicPr>
          <p:cNvPr id="8" name="Resim 1" descr="C:\Users\computerPC\Desktop\LOGOLAR\turcevLogoSmall.png"/>
          <p:cNvPicPr/>
          <p:nvPr/>
        </p:nvPicPr>
        <p:blipFill>
          <a:blip r:embed="rId4" cstate="print"/>
          <a:srcRect/>
          <a:stretch>
            <a:fillRect/>
          </a:stretch>
        </p:blipFill>
        <p:spPr bwMode="auto">
          <a:xfrm>
            <a:off x="35496" y="44624"/>
            <a:ext cx="1440160" cy="1800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T\Desktop\Screen Shot3.png"/>
          <p:cNvPicPr/>
          <p:nvPr/>
        </p:nvPicPr>
        <p:blipFill>
          <a:blip r:embed="rId2" cstate="print"/>
          <a:srcRect/>
          <a:stretch>
            <a:fillRect/>
          </a:stretch>
        </p:blipFill>
        <p:spPr bwMode="auto">
          <a:xfrm>
            <a:off x="1115616" y="1340768"/>
            <a:ext cx="6984776" cy="4176464"/>
          </a:xfrm>
          <a:prstGeom prst="rect">
            <a:avLst/>
          </a:prstGeom>
          <a:noFill/>
          <a:ln w="9525">
            <a:noFill/>
            <a:miter lim="800000"/>
            <a:headEnd/>
            <a:tailEnd/>
          </a:ln>
        </p:spPr>
      </p:pic>
      <p:sp>
        <p:nvSpPr>
          <p:cNvPr id="5" name="TextBox 4"/>
          <p:cNvSpPr txBox="1"/>
          <p:nvPr/>
        </p:nvSpPr>
        <p:spPr>
          <a:xfrm>
            <a:off x="1591296" y="5517232"/>
            <a:ext cx="6421566" cy="1200329"/>
          </a:xfrm>
          <a:prstGeom prst="rect">
            <a:avLst/>
          </a:prstGeom>
          <a:noFill/>
        </p:spPr>
        <p:txBody>
          <a:bodyPr wrap="none" rtlCol="0">
            <a:spAutoFit/>
          </a:bodyPr>
          <a:lstStyle/>
          <a:p>
            <a:pPr>
              <a:lnSpc>
                <a:spcPct val="150000"/>
              </a:lnSpc>
            </a:pPr>
            <a:r>
              <a:rPr lang="en-US" sz="2400" dirty="0" err="1" smtClean="0">
                <a:solidFill>
                  <a:srgbClr val="0070C0"/>
                </a:solidFill>
                <a:latin typeface="Arial" panose="020B0604020202020204" pitchFamily="34" charset="0"/>
                <a:cs typeface="Arial" panose="020B0604020202020204" pitchFamily="34" charset="0"/>
              </a:rPr>
              <a:t>Takım</a:t>
            </a:r>
            <a:r>
              <a:rPr lang="en-US" sz="2400" dirty="0" smtClean="0">
                <a:solidFill>
                  <a:srgbClr val="0070C0"/>
                </a:solidFill>
                <a:latin typeface="Arial" panose="020B0604020202020204" pitchFamily="34" charset="0"/>
                <a:cs typeface="Arial" panose="020B0604020202020204" pitchFamily="34" charset="0"/>
              </a:rPr>
              <a:t> </a:t>
            </a:r>
            <a:r>
              <a:rPr lang="en-US" sz="2400" dirty="0" err="1" smtClean="0">
                <a:solidFill>
                  <a:srgbClr val="0070C0"/>
                </a:solidFill>
                <a:latin typeface="Arial" panose="020B0604020202020204" pitchFamily="34" charset="0"/>
                <a:cs typeface="Arial" panose="020B0604020202020204" pitchFamily="34" charset="0"/>
              </a:rPr>
              <a:t>çalışması</a:t>
            </a:r>
            <a:r>
              <a:rPr lang="en-US" sz="2400" dirty="0" smtClean="0">
                <a:solidFill>
                  <a:srgbClr val="0070C0"/>
                </a:solidFill>
                <a:latin typeface="Arial" panose="020B0604020202020204" pitchFamily="34" charset="0"/>
                <a:cs typeface="Arial" panose="020B0604020202020204" pitchFamily="34" charset="0"/>
              </a:rPr>
              <a:t> </a:t>
            </a:r>
            <a:r>
              <a:rPr lang="en-US" sz="2400" dirty="0" err="1" smtClean="0">
                <a:solidFill>
                  <a:srgbClr val="0070C0"/>
                </a:solidFill>
                <a:latin typeface="Arial" panose="020B0604020202020204" pitchFamily="34" charset="0"/>
                <a:cs typeface="Arial" panose="020B0604020202020204" pitchFamily="34" charset="0"/>
              </a:rPr>
              <a:t>yaparak</a:t>
            </a:r>
            <a:r>
              <a:rPr lang="en-US" sz="2400" dirty="0" smtClean="0">
                <a:solidFill>
                  <a:srgbClr val="0070C0"/>
                </a:solidFill>
                <a:latin typeface="Arial" panose="020B0604020202020204" pitchFamily="34" charset="0"/>
                <a:cs typeface="Arial" panose="020B0604020202020204" pitchFamily="34" charset="0"/>
              </a:rPr>
              <a:t> </a:t>
            </a:r>
            <a:r>
              <a:rPr lang="en-US" sz="2400" dirty="0" err="1" smtClean="0">
                <a:solidFill>
                  <a:srgbClr val="0070C0"/>
                </a:solidFill>
                <a:latin typeface="Arial" panose="020B0604020202020204" pitchFamily="34" charset="0"/>
                <a:cs typeface="Arial" panose="020B0604020202020204" pitchFamily="34" charset="0"/>
              </a:rPr>
              <a:t>birlikte</a:t>
            </a:r>
            <a:r>
              <a:rPr lang="en-US" sz="2400" dirty="0" smtClean="0">
                <a:solidFill>
                  <a:srgbClr val="0070C0"/>
                </a:solidFill>
                <a:latin typeface="Arial" panose="020B0604020202020204" pitchFamily="34" charset="0"/>
                <a:cs typeface="Arial" panose="020B0604020202020204" pitchFamily="34" charset="0"/>
              </a:rPr>
              <a:t> </a:t>
            </a:r>
            <a:r>
              <a:rPr lang="en-US" sz="2400" dirty="0" err="1" smtClean="0">
                <a:solidFill>
                  <a:srgbClr val="0070C0"/>
                </a:solidFill>
                <a:latin typeface="Arial" panose="020B0604020202020204" pitchFamily="34" charset="0"/>
                <a:cs typeface="Arial" panose="020B0604020202020204" pitchFamily="34" charset="0"/>
              </a:rPr>
              <a:t>çalışın</a:t>
            </a:r>
            <a:r>
              <a:rPr lang="en-US" sz="2400" dirty="0" smtClean="0">
                <a:solidFill>
                  <a:srgbClr val="0070C0"/>
                </a:solidFill>
                <a:latin typeface="Arial" panose="020B0604020202020204" pitchFamily="34" charset="0"/>
                <a:cs typeface="Arial" panose="020B0604020202020204" pitchFamily="34" charset="0"/>
              </a:rPr>
              <a:t> </a:t>
            </a:r>
            <a:r>
              <a:rPr lang="en-US" sz="2400" dirty="0" err="1" smtClean="0">
                <a:solidFill>
                  <a:srgbClr val="0070C0"/>
                </a:solidFill>
                <a:latin typeface="Arial" panose="020B0604020202020204" pitchFamily="34" charset="0"/>
                <a:cs typeface="Arial" panose="020B0604020202020204" pitchFamily="34" charset="0"/>
              </a:rPr>
              <a:t>ve</a:t>
            </a:r>
            <a:r>
              <a:rPr lang="en-US" sz="2400" dirty="0" smtClean="0">
                <a:solidFill>
                  <a:srgbClr val="0070C0"/>
                </a:solidFill>
                <a:latin typeface="Arial" panose="020B0604020202020204" pitchFamily="34" charset="0"/>
                <a:cs typeface="Arial" panose="020B0604020202020204" pitchFamily="34" charset="0"/>
              </a:rPr>
              <a:t> </a:t>
            </a:r>
          </a:p>
          <a:p>
            <a:pPr>
              <a:lnSpc>
                <a:spcPct val="150000"/>
              </a:lnSpc>
            </a:pPr>
            <a:r>
              <a:rPr lang="en-US" sz="2400" dirty="0" err="1" smtClean="0">
                <a:solidFill>
                  <a:srgbClr val="0070C0"/>
                </a:solidFill>
                <a:latin typeface="Arial" panose="020B0604020202020204" pitchFamily="34" charset="0"/>
                <a:cs typeface="Arial" panose="020B0604020202020204" pitchFamily="34" charset="0"/>
              </a:rPr>
              <a:t>bilgiyi</a:t>
            </a:r>
            <a:r>
              <a:rPr lang="en-US" sz="2400" dirty="0" smtClean="0">
                <a:solidFill>
                  <a:srgbClr val="0070C0"/>
                </a:solidFill>
                <a:latin typeface="Arial" panose="020B0604020202020204" pitchFamily="34" charset="0"/>
                <a:cs typeface="Arial" panose="020B0604020202020204" pitchFamily="34" charset="0"/>
              </a:rPr>
              <a:t> </a:t>
            </a:r>
            <a:r>
              <a:rPr lang="en-US" sz="2400" dirty="0" err="1" smtClean="0">
                <a:solidFill>
                  <a:srgbClr val="0070C0"/>
                </a:solidFill>
                <a:latin typeface="Arial" panose="020B0604020202020204" pitchFamily="34" charset="0"/>
                <a:cs typeface="Arial" panose="020B0604020202020204" pitchFamily="34" charset="0"/>
              </a:rPr>
              <a:t>hep</a:t>
            </a:r>
            <a:r>
              <a:rPr lang="en-US" sz="2400" dirty="0" smtClean="0">
                <a:solidFill>
                  <a:srgbClr val="0070C0"/>
                </a:solidFill>
                <a:latin typeface="Arial" panose="020B0604020202020204" pitchFamily="34" charset="0"/>
                <a:cs typeface="Arial" panose="020B0604020202020204" pitchFamily="34" charset="0"/>
              </a:rPr>
              <a:t> </a:t>
            </a:r>
            <a:r>
              <a:rPr lang="en-US" sz="2400" dirty="0" err="1" smtClean="0">
                <a:solidFill>
                  <a:srgbClr val="0070C0"/>
                </a:solidFill>
                <a:latin typeface="Arial" panose="020B0604020202020204" pitchFamily="34" charset="0"/>
                <a:cs typeface="Arial" panose="020B0604020202020204" pitchFamily="34" charset="0"/>
              </a:rPr>
              <a:t>birlikte</a:t>
            </a:r>
            <a:r>
              <a:rPr lang="en-US" sz="2400" dirty="0" smtClean="0">
                <a:solidFill>
                  <a:srgbClr val="0070C0"/>
                </a:solidFill>
                <a:latin typeface="Arial" panose="020B0604020202020204" pitchFamily="34" charset="0"/>
                <a:cs typeface="Arial" panose="020B0604020202020204" pitchFamily="34" charset="0"/>
              </a:rPr>
              <a:t> </a:t>
            </a:r>
            <a:r>
              <a:rPr lang="en-US" sz="2400" dirty="0" err="1" smtClean="0">
                <a:solidFill>
                  <a:srgbClr val="0070C0"/>
                </a:solidFill>
                <a:latin typeface="Arial" panose="020B0604020202020204" pitchFamily="34" charset="0"/>
                <a:cs typeface="Arial" panose="020B0604020202020204" pitchFamily="34" charset="0"/>
              </a:rPr>
              <a:t>toplayın</a:t>
            </a:r>
            <a:r>
              <a:rPr lang="tr-TR" sz="2400" dirty="0" smtClean="0">
                <a:solidFill>
                  <a:srgbClr val="0070C0"/>
                </a:solidFill>
                <a:latin typeface="Arial" panose="020B0604020202020204" pitchFamily="34" charset="0"/>
                <a:cs typeface="Arial" panose="020B0604020202020204" pitchFamily="34" charset="0"/>
              </a:rPr>
              <a:t> </a:t>
            </a:r>
          </a:p>
        </p:txBody>
      </p:sp>
      <p:sp>
        <p:nvSpPr>
          <p:cNvPr id="6" name="TextBox 5"/>
          <p:cNvSpPr txBox="1"/>
          <p:nvPr/>
        </p:nvSpPr>
        <p:spPr>
          <a:xfrm>
            <a:off x="2123729" y="692696"/>
            <a:ext cx="3456384" cy="461665"/>
          </a:xfrm>
          <a:prstGeom prst="rect">
            <a:avLst/>
          </a:prstGeom>
          <a:solidFill>
            <a:schemeClr val="bg1"/>
          </a:solidFill>
        </p:spPr>
        <p:txBody>
          <a:bodyPr wrap="square" rtlCol="0">
            <a:spAutoFit/>
          </a:bodyPr>
          <a:lstStyle/>
          <a:p>
            <a:pPr algn="ctr"/>
            <a:r>
              <a:rPr lang="en-US" sz="2400" dirty="0" err="1" smtClean="0">
                <a:solidFill>
                  <a:srgbClr val="0070C0"/>
                </a:solidFill>
                <a:latin typeface="Arial" panose="020B0604020202020204" pitchFamily="34" charset="0"/>
                <a:cs typeface="Arial" panose="020B0604020202020204" pitchFamily="34" charset="0"/>
              </a:rPr>
              <a:t>Bunu</a:t>
            </a:r>
            <a:r>
              <a:rPr lang="en-US" sz="2400" dirty="0" smtClean="0">
                <a:solidFill>
                  <a:srgbClr val="0070C0"/>
                </a:solidFill>
                <a:latin typeface="Arial" panose="020B0604020202020204" pitchFamily="34" charset="0"/>
                <a:cs typeface="Arial" panose="020B0604020202020204" pitchFamily="34" charset="0"/>
              </a:rPr>
              <a:t> </a:t>
            </a:r>
            <a:r>
              <a:rPr lang="en-US" sz="2400" dirty="0" err="1" smtClean="0">
                <a:solidFill>
                  <a:srgbClr val="0070C0"/>
                </a:solidFill>
                <a:latin typeface="Arial" panose="020B0604020202020204" pitchFamily="34" charset="0"/>
                <a:cs typeface="Arial" panose="020B0604020202020204" pitchFamily="34" charset="0"/>
              </a:rPr>
              <a:t>sağlamak</a:t>
            </a:r>
            <a:r>
              <a:rPr lang="en-US" sz="2400" dirty="0" smtClean="0">
                <a:solidFill>
                  <a:srgbClr val="0070C0"/>
                </a:solidFill>
                <a:latin typeface="Arial" panose="020B0604020202020204" pitchFamily="34" charset="0"/>
                <a:cs typeface="Arial" panose="020B0604020202020204" pitchFamily="34" charset="0"/>
              </a:rPr>
              <a:t> </a:t>
            </a:r>
            <a:r>
              <a:rPr lang="en-US" sz="2400" dirty="0" err="1" smtClean="0">
                <a:solidFill>
                  <a:srgbClr val="0070C0"/>
                </a:solidFill>
                <a:latin typeface="Arial" panose="020B0604020202020204" pitchFamily="34" charset="0"/>
                <a:cs typeface="Arial" panose="020B0604020202020204" pitchFamily="34" charset="0"/>
              </a:rPr>
              <a:t>için</a:t>
            </a:r>
            <a:r>
              <a:rPr lang="en-US" sz="2400" dirty="0" smtClean="0">
                <a:solidFill>
                  <a:srgbClr val="0070C0"/>
                </a:solidFill>
                <a:latin typeface="Arial" panose="020B0604020202020204" pitchFamily="34" charset="0"/>
                <a:cs typeface="Arial" panose="020B0604020202020204" pitchFamily="34" charset="0"/>
              </a:rPr>
              <a:t> …</a:t>
            </a:r>
            <a:endParaRPr lang="en-US" sz="2400" dirty="0">
              <a:solidFill>
                <a:srgbClr val="0070C0"/>
              </a:solidFill>
              <a:latin typeface="Arial" panose="020B0604020202020204" pitchFamily="34" charset="0"/>
              <a:cs typeface="Arial" panose="020B0604020202020204" pitchFamily="34" charset="0"/>
            </a:endParaRPr>
          </a:p>
        </p:txBody>
      </p:sp>
      <p:pic>
        <p:nvPicPr>
          <p:cNvPr id="7" name="Picture 34" descr="cgs logo 2009"/>
          <p:cNvPicPr>
            <a:picLocks noChangeAspect="1" noChangeArrowheads="1"/>
          </p:cNvPicPr>
          <p:nvPr/>
        </p:nvPicPr>
        <p:blipFill rotWithShape="1">
          <a:blip r:embed="rId3" cstate="print"/>
          <a:srcRect l="11652" r="17136"/>
          <a:stretch/>
        </p:blipFill>
        <p:spPr bwMode="auto">
          <a:xfrm>
            <a:off x="7581924" y="5457"/>
            <a:ext cx="1526580" cy="1767359"/>
          </a:xfrm>
          <a:prstGeom prst="rect">
            <a:avLst/>
          </a:prstGeom>
          <a:noFill/>
          <a:ln w="9525">
            <a:noFill/>
            <a:miter lim="800000"/>
            <a:headEnd/>
            <a:tailEnd/>
          </a:ln>
        </p:spPr>
      </p:pic>
      <p:pic>
        <p:nvPicPr>
          <p:cNvPr id="8" name="Resim 1" descr="C:\Users\computerPC\Desktop\LOGOLAR\turcevLogoSmall.png"/>
          <p:cNvPicPr/>
          <p:nvPr/>
        </p:nvPicPr>
        <p:blipFill>
          <a:blip r:embed="rId4" cstate="print"/>
          <a:srcRect/>
          <a:stretch>
            <a:fillRect/>
          </a:stretch>
        </p:blipFill>
        <p:spPr bwMode="auto">
          <a:xfrm>
            <a:off x="35496" y="0"/>
            <a:ext cx="1405390" cy="179490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620688"/>
            <a:ext cx="4762872" cy="562074"/>
          </a:xfrm>
          <a:solidFill>
            <a:schemeClr val="accent2"/>
          </a:solidFill>
        </p:spPr>
        <p:txBody>
          <a:bodyPr>
            <a:normAutofit/>
          </a:bodyPr>
          <a:lstStyle/>
          <a:p>
            <a:r>
              <a:rPr lang="en-US" sz="1800" b="1" dirty="0" smtClean="0">
                <a:solidFill>
                  <a:schemeClr val="bg1"/>
                </a:solidFill>
                <a:latin typeface="Arial" pitchFamily="34" charset="0"/>
                <a:cs typeface="Arial" pitchFamily="34" charset="0"/>
              </a:rPr>
              <a:t>2. ADIM : </a:t>
            </a:r>
            <a:r>
              <a:rPr lang="en-US" sz="1800" b="1" cap="all" dirty="0" smtClean="0">
                <a:solidFill>
                  <a:schemeClr val="bg1"/>
                </a:solidFill>
                <a:latin typeface="Arial" pitchFamily="34" charset="0"/>
                <a:cs typeface="Arial" pitchFamily="34" charset="0"/>
              </a:rPr>
              <a:t>ÇÖZÜMÜ ARAŞTIR</a:t>
            </a:r>
            <a:endParaRPr lang="en-US" sz="18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07504" y="1916832"/>
            <a:ext cx="7560840" cy="3240360"/>
          </a:xfrm>
        </p:spPr>
        <p:txBody>
          <a:bodyPr>
            <a:noAutofit/>
          </a:bodyPr>
          <a:lstStyle/>
          <a:p>
            <a:pPr lvl="0">
              <a:lnSpc>
                <a:spcPct val="150000"/>
              </a:lnSpc>
            </a:pPr>
            <a:r>
              <a:rPr lang="en-US" sz="2000" b="1" dirty="0" err="1" smtClean="0">
                <a:solidFill>
                  <a:schemeClr val="accent1"/>
                </a:solidFill>
                <a:latin typeface="Arial" pitchFamily="34" charset="0"/>
                <a:cs typeface="Arial" pitchFamily="34" charset="0"/>
              </a:rPr>
              <a:t>Ele</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alınan</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çevre</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konusunun</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olası</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çözümlerini</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belirlemek</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için</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uzmanların</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ve</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konuya</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taraf</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olanların</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destekleyen</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ya</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da</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karşıt</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olan</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farklı</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görüşlerine</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mutlaka</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yer</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verin</a:t>
            </a:r>
            <a:endParaRPr lang="en-US" sz="2000" b="1" dirty="0" smtClean="0">
              <a:solidFill>
                <a:schemeClr val="accent1"/>
              </a:solidFill>
              <a:latin typeface="Arial" pitchFamily="34" charset="0"/>
              <a:cs typeface="Arial" pitchFamily="34" charset="0"/>
            </a:endParaRPr>
          </a:p>
          <a:p>
            <a:pPr lvl="0">
              <a:lnSpc>
                <a:spcPct val="150000"/>
              </a:lnSpc>
            </a:pPr>
            <a:r>
              <a:rPr lang="en-US" sz="2000" b="1" dirty="0" err="1" smtClean="0">
                <a:solidFill>
                  <a:srgbClr val="0070C0"/>
                </a:solidFill>
                <a:latin typeface="Arial" pitchFamily="34" charset="0"/>
                <a:cs typeface="Arial" pitchFamily="34" charset="0"/>
              </a:rPr>
              <a:t>Sunulan</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çözümler</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ayrıntılı</a:t>
            </a:r>
            <a:r>
              <a:rPr lang="en-US" sz="2000" b="1" dirty="0" smtClean="0">
                <a:solidFill>
                  <a:srgbClr val="0070C0"/>
                </a:solidFill>
                <a:latin typeface="Arial" pitchFamily="34" charset="0"/>
                <a:cs typeface="Arial" pitchFamily="34" charset="0"/>
              </a:rPr>
              <a:t> </a:t>
            </a:r>
          </a:p>
          <a:p>
            <a:pPr lvl="0">
              <a:lnSpc>
                <a:spcPct val="150000"/>
              </a:lnSpc>
              <a:buNone/>
            </a:pP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olarak</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açıklanmalı</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ve</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iyi</a:t>
            </a:r>
            <a:r>
              <a:rPr lang="en-US" sz="2000" b="1" dirty="0" smtClean="0">
                <a:solidFill>
                  <a:srgbClr val="0070C0"/>
                </a:solidFill>
                <a:latin typeface="Arial" pitchFamily="34" charset="0"/>
                <a:cs typeface="Arial" pitchFamily="34" charset="0"/>
              </a:rPr>
              <a:t> </a:t>
            </a:r>
          </a:p>
          <a:p>
            <a:pPr lvl="0">
              <a:lnSpc>
                <a:spcPct val="150000"/>
              </a:lnSpc>
              <a:buNone/>
            </a:pP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tartışılarak</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gerekçelendirilmeli</a:t>
            </a:r>
            <a:endParaRPr lang="en-US" sz="2000" b="1" dirty="0" smtClean="0">
              <a:solidFill>
                <a:srgbClr val="0070C0"/>
              </a:solidFill>
              <a:latin typeface="Arial" pitchFamily="34" charset="0"/>
              <a:cs typeface="Arial" pitchFamily="34" charset="0"/>
            </a:endParaRPr>
          </a:p>
        </p:txBody>
      </p:sp>
      <p:pic>
        <p:nvPicPr>
          <p:cNvPr id="4" name="Picture 34" descr="cgs logo 2009"/>
          <p:cNvPicPr>
            <a:picLocks noChangeAspect="1" noChangeArrowheads="1"/>
          </p:cNvPicPr>
          <p:nvPr/>
        </p:nvPicPr>
        <p:blipFill>
          <a:blip r:embed="rId2" cstate="print"/>
          <a:srcRect/>
          <a:stretch>
            <a:fillRect/>
          </a:stretch>
        </p:blipFill>
        <p:spPr bwMode="auto">
          <a:xfrm>
            <a:off x="7103977" y="27732"/>
            <a:ext cx="2040023" cy="1529060"/>
          </a:xfrm>
          <a:prstGeom prst="rect">
            <a:avLst/>
          </a:prstGeom>
          <a:noFill/>
          <a:ln w="9525">
            <a:noFill/>
            <a:miter lim="800000"/>
            <a:headEnd/>
            <a:tailEnd/>
          </a:ln>
        </p:spPr>
      </p:pic>
      <p:pic>
        <p:nvPicPr>
          <p:cNvPr id="8" name="Resim 1" descr="C:\Users\computerPC\Desktop\LOGOLAR\turcevLogoSmall.png"/>
          <p:cNvPicPr/>
          <p:nvPr/>
        </p:nvPicPr>
        <p:blipFill>
          <a:blip r:embed="rId3" cstate="print"/>
          <a:srcRect/>
          <a:stretch>
            <a:fillRect/>
          </a:stretch>
        </p:blipFill>
        <p:spPr bwMode="auto">
          <a:xfrm>
            <a:off x="35496" y="44624"/>
            <a:ext cx="1440160" cy="1800200"/>
          </a:xfrm>
          <a:prstGeom prst="rect">
            <a:avLst/>
          </a:prstGeom>
          <a:noFill/>
          <a:ln w="9525">
            <a:noFill/>
            <a:miter lim="800000"/>
            <a:headEnd/>
            <a:tailEnd/>
          </a:ln>
        </p:spPr>
      </p:pic>
      <p:pic>
        <p:nvPicPr>
          <p:cNvPr id="9" name="Picture 2" descr="F:\Users\Celik2\Desktop\YRE brochure\fotograf brochure\foto4.jp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rightnessContrast bright="20000" contrast="-40000"/>
                    </a14:imgEffect>
                  </a14:imgLayer>
                </a14:imgProps>
              </a:ext>
            </a:extLst>
          </a:blip>
          <a:srcRect/>
          <a:stretch>
            <a:fillRect/>
          </a:stretch>
        </p:blipFill>
        <p:spPr bwMode="auto">
          <a:xfrm>
            <a:off x="4310862" y="3408697"/>
            <a:ext cx="4824536" cy="333267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5720" y="1916832"/>
            <a:ext cx="8038728" cy="3456384"/>
          </a:xfrm>
        </p:spPr>
        <p:txBody>
          <a:bodyPr>
            <a:noAutofit/>
          </a:bodyPr>
          <a:lstStyle/>
          <a:p>
            <a:pPr>
              <a:lnSpc>
                <a:spcPct val="150000"/>
              </a:lnSpc>
            </a:pPr>
            <a:r>
              <a:rPr lang="en-US" sz="2000" b="1" dirty="0" err="1" smtClean="0">
                <a:solidFill>
                  <a:schemeClr val="accent1"/>
                </a:solidFill>
                <a:latin typeface="Arial" pitchFamily="34" charset="0"/>
                <a:cs typeface="Arial" pitchFamily="34" charset="0"/>
              </a:rPr>
              <a:t>Hedef</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izleyici</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kitlenizi</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belirleyin</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ve</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onlara</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ulaşıp</a:t>
            </a:r>
            <a:r>
              <a:rPr lang="en-US" sz="2000" b="1" dirty="0" smtClean="0">
                <a:solidFill>
                  <a:schemeClr val="accent1"/>
                </a:solidFill>
                <a:latin typeface="Arial" pitchFamily="34" charset="0"/>
                <a:cs typeface="Arial" pitchFamily="34" charset="0"/>
              </a:rPr>
              <a:t> </a:t>
            </a:r>
          </a:p>
          <a:p>
            <a:pPr>
              <a:lnSpc>
                <a:spcPct val="150000"/>
              </a:lnSpc>
              <a:buNone/>
            </a:pP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iletişim</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kurmak</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için</a:t>
            </a:r>
            <a:r>
              <a:rPr lang="en-US" sz="2000" b="1" dirty="0" smtClean="0">
                <a:solidFill>
                  <a:schemeClr val="accent1"/>
                </a:solidFill>
                <a:latin typeface="Arial" pitchFamily="34" charset="0"/>
                <a:cs typeface="Arial" pitchFamily="34" charset="0"/>
              </a:rPr>
              <a:t> en </a:t>
            </a:r>
            <a:r>
              <a:rPr lang="en-US" sz="2000" b="1" dirty="0" err="1" smtClean="0">
                <a:solidFill>
                  <a:schemeClr val="accent1"/>
                </a:solidFill>
                <a:latin typeface="Arial" pitchFamily="34" charset="0"/>
                <a:cs typeface="Arial" pitchFamily="34" charset="0"/>
              </a:rPr>
              <a:t>iyi</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yolu</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seçin</a:t>
            </a:r>
            <a:r>
              <a:rPr lang="en-US" sz="2000" b="1" dirty="0" smtClean="0">
                <a:solidFill>
                  <a:schemeClr val="accent1"/>
                </a:solidFill>
                <a:latin typeface="Arial" pitchFamily="34" charset="0"/>
                <a:cs typeface="Arial" pitchFamily="34" charset="0"/>
              </a:rPr>
              <a:t> </a:t>
            </a:r>
          </a:p>
          <a:p>
            <a:pPr>
              <a:lnSpc>
                <a:spcPct val="150000"/>
              </a:lnSpc>
            </a:pPr>
            <a:r>
              <a:rPr lang="en-US" sz="2000" b="1" dirty="0" err="1" smtClean="0">
                <a:solidFill>
                  <a:srgbClr val="0070C0"/>
                </a:solidFill>
                <a:latin typeface="Arial" pitchFamily="34" charset="0"/>
                <a:cs typeface="Arial" pitchFamily="34" charset="0"/>
              </a:rPr>
              <a:t>Sunacağınız</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konu</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hakkında</a:t>
            </a:r>
            <a:r>
              <a:rPr lang="en-US" sz="2000" b="1" dirty="0" smtClean="0">
                <a:solidFill>
                  <a:srgbClr val="0070C0"/>
                </a:solidFill>
                <a:latin typeface="Arial" pitchFamily="34" charset="0"/>
                <a:cs typeface="Arial" pitchFamily="34" charset="0"/>
              </a:rPr>
              <a:t> plan </a:t>
            </a:r>
            <a:r>
              <a:rPr lang="en-US" sz="2000" b="1" dirty="0" err="1" smtClean="0">
                <a:solidFill>
                  <a:srgbClr val="0070C0"/>
                </a:solidFill>
                <a:latin typeface="Arial" pitchFamily="34" charset="0"/>
                <a:cs typeface="Arial" pitchFamily="34" charset="0"/>
              </a:rPr>
              <a:t>yapın</a:t>
            </a:r>
            <a:endParaRPr lang="en-US" sz="2000" b="1" dirty="0" smtClean="0">
              <a:solidFill>
                <a:srgbClr val="0070C0"/>
              </a:solidFill>
              <a:latin typeface="Arial" pitchFamily="34" charset="0"/>
              <a:cs typeface="Arial" pitchFamily="34" charset="0"/>
            </a:endParaRPr>
          </a:p>
          <a:p>
            <a:pPr lvl="0">
              <a:lnSpc>
                <a:spcPct val="150000"/>
              </a:lnSpc>
              <a:buNone/>
            </a:pP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Bilgilenmeye</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kimin</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ihtiyacı</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var</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nasıl</a:t>
            </a:r>
            <a:r>
              <a:rPr lang="en-US" sz="2000" b="1" dirty="0" smtClean="0">
                <a:solidFill>
                  <a:srgbClr val="0070C0"/>
                </a:solidFill>
                <a:latin typeface="Arial" pitchFamily="34" charset="0"/>
                <a:cs typeface="Arial" pitchFamily="34" charset="0"/>
              </a:rPr>
              <a:t>? Ne </a:t>
            </a:r>
            <a:r>
              <a:rPr lang="en-US" sz="2000" b="1" dirty="0" err="1" smtClean="0">
                <a:solidFill>
                  <a:srgbClr val="0070C0"/>
                </a:solidFill>
                <a:latin typeface="Arial" pitchFamily="34" charset="0"/>
                <a:cs typeface="Arial" pitchFamily="34" charset="0"/>
              </a:rPr>
              <a:t>zaman</a:t>
            </a:r>
            <a:r>
              <a:rPr lang="en-US" sz="2000" b="1" dirty="0" smtClean="0">
                <a:solidFill>
                  <a:srgbClr val="0070C0"/>
                </a:solidFill>
                <a:latin typeface="Arial" pitchFamily="34" charset="0"/>
                <a:cs typeface="Arial" pitchFamily="34" charset="0"/>
              </a:rPr>
              <a:t>?)</a:t>
            </a:r>
          </a:p>
          <a:p>
            <a:pPr lvl="0">
              <a:lnSpc>
                <a:spcPct val="150000"/>
              </a:lnSpc>
            </a:pPr>
            <a:r>
              <a:rPr lang="en-US" sz="2000" b="1" dirty="0" err="1" smtClean="0">
                <a:solidFill>
                  <a:srgbClr val="0070C0"/>
                </a:solidFill>
                <a:latin typeface="Arial" pitchFamily="34" charset="0"/>
                <a:cs typeface="Arial" pitchFamily="34" charset="0"/>
              </a:rPr>
              <a:t>Ele</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aldığınız</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konuda</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makale</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fotoğraf</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ya</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da</a:t>
            </a:r>
            <a:r>
              <a:rPr lang="en-US" sz="2000" b="1" dirty="0" smtClean="0">
                <a:solidFill>
                  <a:srgbClr val="0070C0"/>
                </a:solidFill>
                <a:latin typeface="Arial" pitchFamily="34" charset="0"/>
                <a:cs typeface="Arial" pitchFamily="34" charset="0"/>
              </a:rPr>
              <a:t> video </a:t>
            </a:r>
            <a:r>
              <a:rPr lang="en-US" sz="2000" b="1" dirty="0" err="1" smtClean="0">
                <a:solidFill>
                  <a:srgbClr val="0070C0"/>
                </a:solidFill>
                <a:latin typeface="Arial" pitchFamily="34" charset="0"/>
                <a:cs typeface="Arial" pitchFamily="34" charset="0"/>
              </a:rPr>
              <a:t>hazırlayın</a:t>
            </a:r>
            <a:endParaRPr lang="en-US" sz="2000" b="1" dirty="0" smtClean="0">
              <a:solidFill>
                <a:srgbClr val="0070C0"/>
              </a:solidFill>
              <a:latin typeface="Arial" pitchFamily="34" charset="0"/>
              <a:cs typeface="Arial" pitchFamily="34" charset="0"/>
            </a:endParaRPr>
          </a:p>
          <a:p>
            <a:pPr lvl="0">
              <a:lnSpc>
                <a:spcPct val="150000"/>
              </a:lnSpc>
            </a:pPr>
            <a:r>
              <a:rPr lang="en-US" sz="2000" b="1" dirty="0" err="1" smtClean="0">
                <a:solidFill>
                  <a:srgbClr val="0070C0"/>
                </a:solidFill>
                <a:latin typeface="Arial" pitchFamily="34" charset="0"/>
                <a:cs typeface="Arial" pitchFamily="34" charset="0"/>
              </a:rPr>
              <a:t>Değişim</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ve</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çözüm</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üretmek</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için</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olumlu</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yaklaşın</a:t>
            </a:r>
            <a:endParaRPr lang="en-US" sz="2000" b="1" dirty="0">
              <a:solidFill>
                <a:srgbClr val="0070C0"/>
              </a:solidFill>
              <a:latin typeface="Arial" pitchFamily="34" charset="0"/>
              <a:cs typeface="Arial" pitchFamily="34" charset="0"/>
            </a:endParaRPr>
          </a:p>
        </p:txBody>
      </p:sp>
      <p:pic>
        <p:nvPicPr>
          <p:cNvPr id="4" name="Picture 34" descr="cgs logo 2009"/>
          <p:cNvPicPr>
            <a:picLocks noChangeAspect="1" noChangeArrowheads="1"/>
          </p:cNvPicPr>
          <p:nvPr/>
        </p:nvPicPr>
        <p:blipFill>
          <a:blip r:embed="rId2" cstate="print"/>
          <a:srcRect/>
          <a:stretch>
            <a:fillRect/>
          </a:stretch>
        </p:blipFill>
        <p:spPr bwMode="auto">
          <a:xfrm>
            <a:off x="7103977" y="0"/>
            <a:ext cx="2040023" cy="1529060"/>
          </a:xfrm>
          <a:prstGeom prst="rect">
            <a:avLst/>
          </a:prstGeom>
          <a:noFill/>
          <a:ln w="9525">
            <a:noFill/>
            <a:miter lim="800000"/>
            <a:headEnd/>
            <a:tailEnd/>
          </a:ln>
        </p:spPr>
      </p:pic>
      <p:sp>
        <p:nvSpPr>
          <p:cNvPr id="6" name="Title 1"/>
          <p:cNvSpPr txBox="1">
            <a:spLocks/>
          </p:cNvSpPr>
          <p:nvPr/>
        </p:nvSpPr>
        <p:spPr>
          <a:xfrm>
            <a:off x="1979712" y="692696"/>
            <a:ext cx="4762872" cy="648072"/>
          </a:xfrm>
          <a:prstGeom prst="rect">
            <a:avLst/>
          </a:prstGeom>
          <a:solidFill>
            <a:schemeClr val="accent2"/>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3. ADIM : </a:t>
            </a:r>
            <a:r>
              <a:rPr kumimoji="0" lang="en-US" sz="2400" b="1" i="0" u="none" strike="noStrike" kern="1200" cap="all" spc="0" normalizeH="0" baseline="0" noProof="0" dirty="0" smtClean="0">
                <a:ln>
                  <a:noFill/>
                </a:ln>
                <a:solidFill>
                  <a:schemeClr val="bg1"/>
                </a:solidFill>
                <a:effectLst/>
                <a:uLnTx/>
                <a:uFillTx/>
                <a:latin typeface="Arial" pitchFamily="34" charset="0"/>
                <a:ea typeface="+mj-ea"/>
                <a:cs typeface="Arial" pitchFamily="34" charset="0"/>
              </a:rPr>
              <a:t>YAYINLA</a:t>
            </a:r>
            <a:endParaRPr kumimoji="0" lang="en-US" sz="24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9" name="Resim 1" descr="C:\Users\computerPC\Desktop\LOGOLAR\turcevLogoSmall.png"/>
          <p:cNvPicPr/>
          <p:nvPr/>
        </p:nvPicPr>
        <p:blipFill>
          <a:blip r:embed="rId3" cstate="print"/>
          <a:srcRect/>
          <a:stretch>
            <a:fillRect/>
          </a:stretch>
        </p:blipFill>
        <p:spPr bwMode="auto">
          <a:xfrm>
            <a:off x="35496" y="0"/>
            <a:ext cx="1405390" cy="179490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2276872"/>
            <a:ext cx="7416824" cy="3456384"/>
          </a:xfrm>
        </p:spPr>
        <p:txBody>
          <a:bodyPr>
            <a:normAutofit fontScale="40000" lnSpcReduction="20000"/>
          </a:bodyPr>
          <a:lstStyle/>
          <a:p>
            <a:pPr>
              <a:buNone/>
            </a:pPr>
            <a:r>
              <a:rPr lang="en-US" sz="5000" b="1" dirty="0" err="1" smtClean="0">
                <a:solidFill>
                  <a:srgbClr val="0070C0"/>
                </a:solidFill>
                <a:latin typeface="Arial" pitchFamily="34" charset="0"/>
                <a:cs typeface="Arial" pitchFamily="34" charset="0"/>
              </a:rPr>
              <a:t>Yerel</a:t>
            </a:r>
            <a:r>
              <a:rPr lang="en-US" sz="5000" b="1" dirty="0" smtClean="0">
                <a:solidFill>
                  <a:srgbClr val="0070C0"/>
                </a:solidFill>
                <a:latin typeface="Arial" pitchFamily="34" charset="0"/>
                <a:cs typeface="Arial" pitchFamily="34" charset="0"/>
              </a:rPr>
              <a:t> </a:t>
            </a:r>
            <a:r>
              <a:rPr lang="en-US" sz="5000" b="1" dirty="0" err="1" smtClean="0">
                <a:solidFill>
                  <a:srgbClr val="0070C0"/>
                </a:solidFill>
                <a:latin typeface="Arial" pitchFamily="34" charset="0"/>
                <a:cs typeface="Arial" pitchFamily="34" charset="0"/>
              </a:rPr>
              <a:t>izleyici</a:t>
            </a:r>
            <a:r>
              <a:rPr lang="en-US" sz="5000" b="1" dirty="0" smtClean="0">
                <a:solidFill>
                  <a:srgbClr val="0070C0"/>
                </a:solidFill>
                <a:latin typeface="Arial" pitchFamily="34" charset="0"/>
                <a:cs typeface="Arial" pitchFamily="34" charset="0"/>
              </a:rPr>
              <a:t> </a:t>
            </a:r>
            <a:r>
              <a:rPr lang="en-US" sz="5000" b="1" dirty="0" err="1" smtClean="0">
                <a:solidFill>
                  <a:srgbClr val="0070C0"/>
                </a:solidFill>
                <a:latin typeface="Arial" pitchFamily="34" charset="0"/>
                <a:cs typeface="Arial" pitchFamily="34" charset="0"/>
              </a:rPr>
              <a:t>için</a:t>
            </a:r>
            <a:r>
              <a:rPr lang="en-US" sz="5000" b="1" dirty="0" smtClean="0">
                <a:solidFill>
                  <a:srgbClr val="0070C0"/>
                </a:solidFill>
                <a:latin typeface="Arial" pitchFamily="34" charset="0"/>
                <a:cs typeface="Arial" pitchFamily="34" charset="0"/>
              </a:rPr>
              <a:t> </a:t>
            </a:r>
            <a:r>
              <a:rPr lang="en-US" sz="5000" b="1" dirty="0" err="1" smtClean="0">
                <a:solidFill>
                  <a:srgbClr val="0070C0"/>
                </a:solidFill>
                <a:latin typeface="Arial" pitchFamily="34" charset="0"/>
                <a:cs typeface="Arial" pitchFamily="34" charset="0"/>
              </a:rPr>
              <a:t>yayınlayın</a:t>
            </a:r>
            <a:r>
              <a:rPr lang="en-US" sz="5000" b="1" dirty="0" smtClean="0">
                <a:solidFill>
                  <a:srgbClr val="0070C0"/>
                </a:solidFill>
                <a:latin typeface="Arial" pitchFamily="34" charset="0"/>
                <a:cs typeface="Arial" pitchFamily="34" charset="0"/>
              </a:rPr>
              <a:t>:</a:t>
            </a:r>
          </a:p>
          <a:p>
            <a:pPr>
              <a:buNone/>
            </a:pPr>
            <a:r>
              <a:rPr lang="en-US" sz="5000" b="1" dirty="0" smtClean="0">
                <a:solidFill>
                  <a:srgbClr val="0070C0"/>
                </a:solidFill>
                <a:latin typeface="Arial" pitchFamily="34" charset="0"/>
                <a:cs typeface="Arial" pitchFamily="34" charset="0"/>
              </a:rPr>
              <a:t> </a:t>
            </a:r>
          </a:p>
          <a:p>
            <a:pPr lvl="0">
              <a:lnSpc>
                <a:spcPct val="170000"/>
              </a:lnSpc>
              <a:buNone/>
            </a:pPr>
            <a:r>
              <a:rPr lang="en-US" sz="5000" b="1" dirty="0" smtClean="0">
                <a:solidFill>
                  <a:srgbClr val="0070C0"/>
                </a:solidFill>
                <a:latin typeface="Arial" pitchFamily="34" charset="0"/>
                <a:cs typeface="Arial" pitchFamily="34" charset="0"/>
              </a:rPr>
              <a:t>     </a:t>
            </a:r>
            <a:r>
              <a:rPr lang="en-US" sz="5000" b="1" dirty="0" err="1" smtClean="0">
                <a:solidFill>
                  <a:srgbClr val="0070C0"/>
                </a:solidFill>
                <a:latin typeface="Arial" pitchFamily="34" charset="0"/>
                <a:cs typeface="Arial" pitchFamily="34" charset="0"/>
              </a:rPr>
              <a:t>Ürettiğiniz</a:t>
            </a:r>
            <a:r>
              <a:rPr lang="en-US" sz="5000" b="1" dirty="0" smtClean="0">
                <a:solidFill>
                  <a:srgbClr val="0070C0"/>
                </a:solidFill>
                <a:latin typeface="Arial" pitchFamily="34" charset="0"/>
                <a:cs typeface="Arial" pitchFamily="34" charset="0"/>
              </a:rPr>
              <a:t> </a:t>
            </a:r>
            <a:r>
              <a:rPr lang="en-US" sz="5000" b="1" dirty="0" err="1" smtClean="0">
                <a:solidFill>
                  <a:srgbClr val="0070C0"/>
                </a:solidFill>
                <a:latin typeface="Arial" pitchFamily="34" charset="0"/>
                <a:cs typeface="Arial" pitchFamily="34" charset="0"/>
              </a:rPr>
              <a:t>çalışmayı</a:t>
            </a:r>
            <a:r>
              <a:rPr lang="en-US" sz="5000" b="1" dirty="0" smtClean="0">
                <a:solidFill>
                  <a:srgbClr val="0070C0"/>
                </a:solidFill>
                <a:latin typeface="Arial" pitchFamily="34" charset="0"/>
                <a:cs typeface="Arial" pitchFamily="34" charset="0"/>
              </a:rPr>
              <a:t>, YouTube, </a:t>
            </a:r>
            <a:r>
              <a:rPr lang="en-US" sz="5000" b="1" dirty="0" err="1" smtClean="0">
                <a:solidFill>
                  <a:srgbClr val="0070C0"/>
                </a:solidFill>
                <a:latin typeface="Arial" pitchFamily="34" charset="0"/>
                <a:cs typeface="Arial" pitchFamily="34" charset="0"/>
              </a:rPr>
              <a:t>gazete</a:t>
            </a:r>
            <a:r>
              <a:rPr lang="en-US" sz="5000" b="1" dirty="0" smtClean="0">
                <a:solidFill>
                  <a:srgbClr val="0070C0"/>
                </a:solidFill>
                <a:latin typeface="Arial" pitchFamily="34" charset="0"/>
                <a:cs typeface="Arial" pitchFamily="34" charset="0"/>
              </a:rPr>
              <a:t>, </a:t>
            </a:r>
            <a:r>
              <a:rPr lang="en-US" sz="5000" b="1" dirty="0" err="1" smtClean="0">
                <a:solidFill>
                  <a:srgbClr val="0070C0"/>
                </a:solidFill>
                <a:latin typeface="Arial" pitchFamily="34" charset="0"/>
                <a:cs typeface="Arial" pitchFamily="34" charset="0"/>
              </a:rPr>
              <a:t>dergi</a:t>
            </a:r>
            <a:r>
              <a:rPr lang="en-US" sz="5000" b="1" dirty="0" smtClean="0">
                <a:solidFill>
                  <a:srgbClr val="0070C0"/>
                </a:solidFill>
                <a:latin typeface="Arial" pitchFamily="34" charset="0"/>
                <a:cs typeface="Arial" pitchFamily="34" charset="0"/>
              </a:rPr>
              <a:t>, </a:t>
            </a:r>
            <a:r>
              <a:rPr lang="en-US" sz="5000" b="1" dirty="0" err="1" smtClean="0">
                <a:solidFill>
                  <a:srgbClr val="0070C0"/>
                </a:solidFill>
                <a:latin typeface="Arial" pitchFamily="34" charset="0"/>
                <a:cs typeface="Arial" pitchFamily="34" charset="0"/>
              </a:rPr>
              <a:t>radyo</a:t>
            </a:r>
            <a:r>
              <a:rPr lang="en-US" sz="5000" b="1" dirty="0" smtClean="0">
                <a:solidFill>
                  <a:srgbClr val="0070C0"/>
                </a:solidFill>
                <a:latin typeface="Arial" pitchFamily="34" charset="0"/>
                <a:cs typeface="Arial" pitchFamily="34" charset="0"/>
              </a:rPr>
              <a:t>, </a:t>
            </a:r>
            <a:r>
              <a:rPr lang="en-US" sz="5000" b="1" dirty="0" err="1" smtClean="0">
                <a:solidFill>
                  <a:srgbClr val="0070C0"/>
                </a:solidFill>
                <a:latin typeface="Arial" pitchFamily="34" charset="0"/>
                <a:cs typeface="Arial" pitchFamily="34" charset="0"/>
              </a:rPr>
              <a:t>televizyon</a:t>
            </a:r>
            <a:r>
              <a:rPr lang="en-US" sz="5000" b="1" dirty="0" smtClean="0">
                <a:solidFill>
                  <a:srgbClr val="0070C0"/>
                </a:solidFill>
                <a:latin typeface="Arial" pitchFamily="34" charset="0"/>
                <a:cs typeface="Arial" pitchFamily="34" charset="0"/>
              </a:rPr>
              <a:t>, </a:t>
            </a:r>
            <a:r>
              <a:rPr lang="en-US" sz="5000" b="1" dirty="0" err="1" smtClean="0">
                <a:solidFill>
                  <a:srgbClr val="0070C0"/>
                </a:solidFill>
                <a:latin typeface="Arial" pitchFamily="34" charset="0"/>
                <a:cs typeface="Arial" pitchFamily="34" charset="0"/>
              </a:rPr>
              <a:t>sosyal</a:t>
            </a:r>
            <a:r>
              <a:rPr lang="en-US" sz="5000" b="1" dirty="0" smtClean="0">
                <a:solidFill>
                  <a:srgbClr val="0070C0"/>
                </a:solidFill>
                <a:latin typeface="Arial" pitchFamily="34" charset="0"/>
                <a:cs typeface="Arial" pitchFamily="34" charset="0"/>
              </a:rPr>
              <a:t> </a:t>
            </a:r>
            <a:r>
              <a:rPr lang="en-US" sz="5000" b="1" dirty="0" err="1" smtClean="0">
                <a:solidFill>
                  <a:srgbClr val="0070C0"/>
                </a:solidFill>
                <a:latin typeface="Arial" pitchFamily="34" charset="0"/>
                <a:cs typeface="Arial" pitchFamily="34" charset="0"/>
              </a:rPr>
              <a:t>medya</a:t>
            </a:r>
            <a:r>
              <a:rPr lang="en-US" sz="5000" b="1" dirty="0" smtClean="0">
                <a:solidFill>
                  <a:srgbClr val="0070C0"/>
                </a:solidFill>
                <a:latin typeface="Arial" pitchFamily="34" charset="0"/>
                <a:cs typeface="Arial" pitchFamily="34" charset="0"/>
              </a:rPr>
              <a:t>, </a:t>
            </a:r>
            <a:r>
              <a:rPr lang="en-US" sz="5000" b="1" dirty="0" err="1" smtClean="0">
                <a:solidFill>
                  <a:srgbClr val="0070C0"/>
                </a:solidFill>
                <a:latin typeface="Arial" pitchFamily="34" charset="0"/>
                <a:cs typeface="Arial" pitchFamily="34" charset="0"/>
              </a:rPr>
              <a:t>sergi</a:t>
            </a:r>
            <a:r>
              <a:rPr lang="en-US" sz="5000" b="1" dirty="0" smtClean="0">
                <a:solidFill>
                  <a:srgbClr val="0070C0"/>
                </a:solidFill>
                <a:latin typeface="Arial" pitchFamily="34" charset="0"/>
                <a:cs typeface="Arial" pitchFamily="34" charset="0"/>
              </a:rPr>
              <a:t>, film </a:t>
            </a:r>
            <a:r>
              <a:rPr lang="en-US" sz="5000" b="1" dirty="0" err="1" smtClean="0">
                <a:solidFill>
                  <a:srgbClr val="0070C0"/>
                </a:solidFill>
                <a:latin typeface="Arial" pitchFamily="34" charset="0"/>
                <a:cs typeface="Arial" pitchFamily="34" charset="0"/>
              </a:rPr>
              <a:t>gösterisi</a:t>
            </a:r>
            <a:r>
              <a:rPr lang="en-US" sz="5000" b="1" dirty="0" smtClean="0">
                <a:solidFill>
                  <a:srgbClr val="0070C0"/>
                </a:solidFill>
                <a:latin typeface="Arial" pitchFamily="34" charset="0"/>
                <a:cs typeface="Arial" pitchFamily="34" charset="0"/>
              </a:rPr>
              <a:t> </a:t>
            </a:r>
            <a:r>
              <a:rPr lang="en-US" sz="5000" b="1" dirty="0" err="1" smtClean="0">
                <a:solidFill>
                  <a:srgbClr val="0070C0"/>
                </a:solidFill>
                <a:latin typeface="Arial" pitchFamily="34" charset="0"/>
                <a:cs typeface="Arial" pitchFamily="34" charset="0"/>
              </a:rPr>
              <a:t>gibi</a:t>
            </a:r>
            <a:r>
              <a:rPr lang="en-US" sz="5000" b="1" dirty="0" smtClean="0">
                <a:solidFill>
                  <a:srgbClr val="0070C0"/>
                </a:solidFill>
                <a:latin typeface="Arial" pitchFamily="34" charset="0"/>
                <a:cs typeface="Arial" pitchFamily="34" charset="0"/>
              </a:rPr>
              <a:t> </a:t>
            </a:r>
            <a:r>
              <a:rPr lang="en-US" sz="5000" b="1" dirty="0" err="1" smtClean="0">
                <a:solidFill>
                  <a:srgbClr val="0070C0"/>
                </a:solidFill>
                <a:latin typeface="Arial" pitchFamily="34" charset="0"/>
                <a:cs typeface="Arial" pitchFamily="34" charset="0"/>
              </a:rPr>
              <a:t>yerlerde</a:t>
            </a:r>
            <a:r>
              <a:rPr lang="en-US" sz="5000" b="1" dirty="0" smtClean="0">
                <a:solidFill>
                  <a:srgbClr val="0070C0"/>
                </a:solidFill>
                <a:latin typeface="Arial" pitchFamily="34" charset="0"/>
                <a:cs typeface="Arial" pitchFamily="34" charset="0"/>
              </a:rPr>
              <a:t> </a:t>
            </a:r>
            <a:r>
              <a:rPr lang="en-US" sz="5000" b="1" dirty="0" err="1" smtClean="0">
                <a:solidFill>
                  <a:srgbClr val="0070C0"/>
                </a:solidFill>
                <a:latin typeface="Arial" pitchFamily="34" charset="0"/>
                <a:cs typeface="Arial" pitchFamily="34" charset="0"/>
              </a:rPr>
              <a:t>yayınlayıp</a:t>
            </a:r>
            <a:r>
              <a:rPr lang="en-US" sz="5000" b="1" dirty="0" smtClean="0">
                <a:solidFill>
                  <a:srgbClr val="0070C0"/>
                </a:solidFill>
                <a:latin typeface="Arial" pitchFamily="34" charset="0"/>
                <a:cs typeface="Arial" pitchFamily="34" charset="0"/>
              </a:rPr>
              <a:t> </a:t>
            </a:r>
            <a:r>
              <a:rPr lang="en-US" sz="5000" b="1" dirty="0" err="1" smtClean="0">
                <a:solidFill>
                  <a:srgbClr val="0070C0"/>
                </a:solidFill>
                <a:latin typeface="Arial" pitchFamily="34" charset="0"/>
                <a:cs typeface="Arial" pitchFamily="34" charset="0"/>
              </a:rPr>
              <a:t>paylaşın</a:t>
            </a:r>
            <a:r>
              <a:rPr lang="en-US" sz="5000" b="1" dirty="0" smtClean="0">
                <a:solidFill>
                  <a:srgbClr val="0070C0"/>
                </a:solidFill>
                <a:latin typeface="Arial" pitchFamily="34" charset="0"/>
                <a:cs typeface="Arial" pitchFamily="34" charset="0"/>
              </a:rPr>
              <a:t>.</a:t>
            </a:r>
          </a:p>
          <a:p>
            <a:pPr lvl="0">
              <a:lnSpc>
                <a:spcPct val="170000"/>
              </a:lnSpc>
              <a:buNone/>
            </a:pPr>
            <a:r>
              <a:rPr lang="en-US" sz="5000" b="1" dirty="0" smtClean="0">
                <a:solidFill>
                  <a:srgbClr val="0070C0"/>
                </a:solidFill>
                <a:latin typeface="Arial" pitchFamily="34" charset="0"/>
                <a:cs typeface="Arial" pitchFamily="34" charset="0"/>
              </a:rPr>
              <a:t>     </a:t>
            </a:r>
            <a:r>
              <a:rPr lang="en-US" sz="5000" b="1" dirty="0" err="1" smtClean="0">
                <a:solidFill>
                  <a:srgbClr val="0070C0"/>
                </a:solidFill>
                <a:latin typeface="Arial" pitchFamily="34" charset="0"/>
                <a:cs typeface="Arial" pitchFamily="34" charset="0"/>
              </a:rPr>
              <a:t>Siz</a:t>
            </a:r>
            <a:r>
              <a:rPr lang="en-US" sz="5000" b="1" dirty="0" smtClean="0">
                <a:solidFill>
                  <a:srgbClr val="0070C0"/>
                </a:solidFill>
                <a:latin typeface="Arial" pitchFamily="34" charset="0"/>
                <a:cs typeface="Arial" pitchFamily="34" charset="0"/>
              </a:rPr>
              <a:t> </a:t>
            </a:r>
            <a:r>
              <a:rPr lang="en-US" sz="5000" b="1" dirty="0" err="1" smtClean="0">
                <a:solidFill>
                  <a:srgbClr val="0070C0"/>
                </a:solidFill>
                <a:latin typeface="Arial" pitchFamily="34" charset="0"/>
                <a:cs typeface="Arial" pitchFamily="34" charset="0"/>
              </a:rPr>
              <a:t>ya</a:t>
            </a:r>
            <a:r>
              <a:rPr lang="en-US" sz="5000" b="1" dirty="0" smtClean="0">
                <a:solidFill>
                  <a:srgbClr val="0070C0"/>
                </a:solidFill>
                <a:latin typeface="Arial" pitchFamily="34" charset="0"/>
                <a:cs typeface="Arial" pitchFamily="34" charset="0"/>
              </a:rPr>
              <a:t> </a:t>
            </a:r>
            <a:r>
              <a:rPr lang="en-US" sz="5000" b="1" dirty="0" err="1" smtClean="0">
                <a:solidFill>
                  <a:srgbClr val="0070C0"/>
                </a:solidFill>
                <a:latin typeface="Arial" pitchFamily="34" charset="0"/>
                <a:cs typeface="Arial" pitchFamily="34" charset="0"/>
              </a:rPr>
              <a:t>da</a:t>
            </a:r>
            <a:r>
              <a:rPr lang="en-US" sz="5000" b="1" dirty="0" smtClean="0">
                <a:solidFill>
                  <a:srgbClr val="0070C0"/>
                </a:solidFill>
                <a:latin typeface="Arial" pitchFamily="34" charset="0"/>
                <a:cs typeface="Arial" pitchFamily="34" charset="0"/>
              </a:rPr>
              <a:t> </a:t>
            </a:r>
            <a:r>
              <a:rPr lang="en-US" sz="5000" b="1" dirty="0" err="1" smtClean="0">
                <a:solidFill>
                  <a:srgbClr val="0070C0"/>
                </a:solidFill>
                <a:latin typeface="Arial" pitchFamily="34" charset="0"/>
                <a:cs typeface="Arial" pitchFamily="34" charset="0"/>
              </a:rPr>
              <a:t>okulunuz</a:t>
            </a:r>
            <a:r>
              <a:rPr lang="en-US" sz="5000" b="1" dirty="0" smtClean="0">
                <a:solidFill>
                  <a:srgbClr val="0070C0"/>
                </a:solidFill>
                <a:latin typeface="Arial" pitchFamily="34" charset="0"/>
                <a:cs typeface="Arial" pitchFamily="34" charset="0"/>
              </a:rPr>
              <a:t> </a:t>
            </a:r>
            <a:r>
              <a:rPr lang="en-US" sz="5000" b="1" dirty="0" err="1" smtClean="0">
                <a:solidFill>
                  <a:srgbClr val="0070C0"/>
                </a:solidFill>
                <a:latin typeface="Arial" pitchFamily="34" charset="0"/>
                <a:cs typeface="Arial" pitchFamily="34" charset="0"/>
              </a:rPr>
              <a:t>haber</a:t>
            </a:r>
            <a:r>
              <a:rPr lang="en-US" sz="5000" b="1" dirty="0" smtClean="0">
                <a:solidFill>
                  <a:srgbClr val="0070C0"/>
                </a:solidFill>
                <a:latin typeface="Arial" pitchFamily="34" charset="0"/>
                <a:cs typeface="Arial" pitchFamily="34" charset="0"/>
              </a:rPr>
              <a:t> </a:t>
            </a:r>
            <a:r>
              <a:rPr lang="en-US" sz="5000" b="1" dirty="0" err="1" smtClean="0">
                <a:solidFill>
                  <a:srgbClr val="0070C0"/>
                </a:solidFill>
                <a:latin typeface="Arial" pitchFamily="34" charset="0"/>
                <a:cs typeface="Arial" pitchFamily="34" charset="0"/>
              </a:rPr>
              <a:t>konusu</a:t>
            </a:r>
            <a:r>
              <a:rPr lang="en-US" sz="5000" b="1" dirty="0" smtClean="0">
                <a:solidFill>
                  <a:srgbClr val="0070C0"/>
                </a:solidFill>
                <a:latin typeface="Arial" pitchFamily="34" charset="0"/>
                <a:cs typeface="Arial" pitchFamily="34" charset="0"/>
              </a:rPr>
              <a:t> </a:t>
            </a:r>
            <a:r>
              <a:rPr lang="en-US" sz="5000" b="1" dirty="0" err="1" smtClean="0">
                <a:solidFill>
                  <a:srgbClr val="0070C0"/>
                </a:solidFill>
                <a:latin typeface="Arial" pitchFamily="34" charset="0"/>
                <a:cs typeface="Arial" pitchFamily="34" charset="0"/>
              </a:rPr>
              <a:t>olmayın</a:t>
            </a:r>
            <a:r>
              <a:rPr lang="en-US" sz="5000" b="1" dirty="0" smtClean="0">
                <a:solidFill>
                  <a:srgbClr val="0070C0"/>
                </a:solidFill>
                <a:latin typeface="Arial" pitchFamily="34" charset="0"/>
                <a:cs typeface="Arial" pitchFamily="34" charset="0"/>
              </a:rPr>
              <a:t>! </a:t>
            </a:r>
          </a:p>
          <a:p>
            <a:pPr lvl="0">
              <a:lnSpc>
                <a:spcPct val="170000"/>
              </a:lnSpc>
              <a:buNone/>
            </a:pPr>
            <a:r>
              <a:rPr lang="en-US" sz="5000" b="1" dirty="0" smtClean="0">
                <a:solidFill>
                  <a:srgbClr val="0070C0"/>
                </a:solidFill>
                <a:latin typeface="Arial" pitchFamily="34" charset="0"/>
                <a:cs typeface="Arial" pitchFamily="34" charset="0"/>
              </a:rPr>
              <a:t>     </a:t>
            </a:r>
            <a:r>
              <a:rPr lang="en-US" sz="5000" b="1" dirty="0" err="1" smtClean="0">
                <a:solidFill>
                  <a:srgbClr val="0070C0"/>
                </a:solidFill>
                <a:latin typeface="Arial" pitchFamily="34" charset="0"/>
                <a:cs typeface="Arial" pitchFamily="34" charset="0"/>
              </a:rPr>
              <a:t>Ürününüz</a:t>
            </a:r>
            <a:r>
              <a:rPr lang="en-US" sz="5000" b="1" dirty="0" smtClean="0">
                <a:solidFill>
                  <a:srgbClr val="0070C0"/>
                </a:solidFill>
                <a:latin typeface="Arial" pitchFamily="34" charset="0"/>
                <a:cs typeface="Arial" pitchFamily="34" charset="0"/>
              </a:rPr>
              <a:t> </a:t>
            </a:r>
            <a:r>
              <a:rPr lang="en-US" sz="5000" b="1" dirty="0" err="1" smtClean="0">
                <a:solidFill>
                  <a:srgbClr val="0070C0"/>
                </a:solidFill>
                <a:latin typeface="Arial" pitchFamily="34" charset="0"/>
                <a:cs typeface="Arial" pitchFamily="34" charset="0"/>
              </a:rPr>
              <a:t>yayınlansın</a:t>
            </a:r>
            <a:r>
              <a:rPr lang="en-US" sz="5000" b="1" dirty="0" smtClean="0">
                <a:solidFill>
                  <a:srgbClr val="0070C0"/>
                </a:solidFill>
                <a:latin typeface="Arial" pitchFamily="34" charset="0"/>
                <a:cs typeface="Arial" pitchFamily="34" charset="0"/>
              </a:rPr>
              <a:t>!</a:t>
            </a:r>
          </a:p>
          <a:p>
            <a:pPr>
              <a:buNone/>
            </a:pPr>
            <a:endParaRPr lang="en-US" sz="2000" b="1" dirty="0">
              <a:solidFill>
                <a:srgbClr val="0070C0"/>
              </a:solidFill>
              <a:latin typeface="Arial" pitchFamily="34" charset="0"/>
              <a:cs typeface="Arial" pitchFamily="34" charset="0"/>
            </a:endParaRPr>
          </a:p>
        </p:txBody>
      </p:sp>
      <p:pic>
        <p:nvPicPr>
          <p:cNvPr id="4" name="Picture 34" descr="cgs logo 2009"/>
          <p:cNvPicPr>
            <a:picLocks noChangeAspect="1" noChangeArrowheads="1"/>
          </p:cNvPicPr>
          <p:nvPr/>
        </p:nvPicPr>
        <p:blipFill>
          <a:blip r:embed="rId2" cstate="print"/>
          <a:srcRect/>
          <a:stretch>
            <a:fillRect/>
          </a:stretch>
        </p:blipFill>
        <p:spPr bwMode="auto">
          <a:xfrm>
            <a:off x="6876256" y="144016"/>
            <a:ext cx="2173093" cy="1628800"/>
          </a:xfrm>
          <a:prstGeom prst="rect">
            <a:avLst/>
          </a:prstGeom>
          <a:noFill/>
          <a:ln w="9525">
            <a:noFill/>
            <a:miter lim="800000"/>
            <a:headEnd/>
            <a:tailEnd/>
          </a:ln>
        </p:spPr>
      </p:pic>
      <p:sp>
        <p:nvSpPr>
          <p:cNvPr id="7" name="Title 1"/>
          <p:cNvSpPr>
            <a:spLocks noGrp="1"/>
          </p:cNvSpPr>
          <p:nvPr>
            <p:ph type="title"/>
          </p:nvPr>
        </p:nvSpPr>
        <p:spPr>
          <a:xfrm>
            <a:off x="1835696" y="994718"/>
            <a:ext cx="4762872" cy="562074"/>
          </a:xfrm>
          <a:solidFill>
            <a:schemeClr val="accent2"/>
          </a:solidFill>
        </p:spPr>
        <p:txBody>
          <a:bodyPr>
            <a:normAutofit/>
          </a:bodyPr>
          <a:lstStyle/>
          <a:p>
            <a:r>
              <a:rPr lang="en-US" sz="2400" b="1" dirty="0" smtClean="0">
                <a:solidFill>
                  <a:schemeClr val="bg1"/>
                </a:solidFill>
                <a:latin typeface="Arial" pitchFamily="34" charset="0"/>
                <a:cs typeface="Arial" pitchFamily="34" charset="0"/>
              </a:rPr>
              <a:t>4. ADIM : YAYINLA</a:t>
            </a:r>
            <a:endParaRPr lang="en-US" sz="2400" b="1" dirty="0">
              <a:solidFill>
                <a:schemeClr val="bg1"/>
              </a:solidFill>
              <a:latin typeface="Arial" pitchFamily="34" charset="0"/>
              <a:cs typeface="Arial" pitchFamily="34" charset="0"/>
            </a:endParaRPr>
          </a:p>
        </p:txBody>
      </p:sp>
      <p:pic>
        <p:nvPicPr>
          <p:cNvPr id="8" name="Resim 1" descr="C:\Users\computerPC\Desktop\LOGOLAR\turcevLogoSmall.png"/>
          <p:cNvPicPr/>
          <p:nvPr/>
        </p:nvPicPr>
        <p:blipFill>
          <a:blip r:embed="rId3" cstate="print"/>
          <a:srcRect/>
          <a:stretch>
            <a:fillRect/>
          </a:stretch>
        </p:blipFill>
        <p:spPr bwMode="auto">
          <a:xfrm>
            <a:off x="35496" y="0"/>
            <a:ext cx="1405390" cy="179490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1340768"/>
            <a:ext cx="4392488" cy="796950"/>
          </a:xfrm>
          <a:solidFill>
            <a:schemeClr val="accent2"/>
          </a:solidFill>
        </p:spPr>
        <p:txBody>
          <a:bodyPr>
            <a:normAutofit/>
          </a:bodyPr>
          <a:lstStyle/>
          <a:p>
            <a:r>
              <a:rPr lang="en-US" sz="2800" dirty="0" smtClean="0">
                <a:solidFill>
                  <a:schemeClr val="bg1"/>
                </a:solidFill>
              </a:rPr>
              <a:t>2022-23 </a:t>
            </a:r>
            <a:r>
              <a:rPr lang="en-US" sz="2800" dirty="0" err="1" smtClean="0">
                <a:solidFill>
                  <a:schemeClr val="bg1"/>
                </a:solidFill>
              </a:rPr>
              <a:t>Yılının</a:t>
            </a:r>
            <a:r>
              <a:rPr lang="en-US" sz="2800" dirty="0" smtClean="0">
                <a:solidFill>
                  <a:schemeClr val="bg1"/>
                </a:solidFill>
              </a:rPr>
              <a:t> </a:t>
            </a:r>
            <a:r>
              <a:rPr lang="en-US" sz="2800" dirty="0" err="1" smtClean="0">
                <a:solidFill>
                  <a:schemeClr val="bg1"/>
                </a:solidFill>
              </a:rPr>
              <a:t>Konuları</a:t>
            </a:r>
            <a:endParaRPr lang="en-US" sz="2800" dirty="0">
              <a:solidFill>
                <a:schemeClr val="bg1"/>
              </a:solidFill>
            </a:endParaRPr>
          </a:p>
        </p:txBody>
      </p:sp>
      <p:sp>
        <p:nvSpPr>
          <p:cNvPr id="3" name="Content Placeholder 2"/>
          <p:cNvSpPr>
            <a:spLocks noGrp="1"/>
          </p:cNvSpPr>
          <p:nvPr>
            <p:ph idx="1"/>
          </p:nvPr>
        </p:nvSpPr>
        <p:spPr>
          <a:xfrm>
            <a:off x="2411760" y="3140968"/>
            <a:ext cx="4320480" cy="1584176"/>
          </a:xfrm>
        </p:spPr>
        <p:txBody>
          <a:bodyPr/>
          <a:lstStyle/>
          <a:p>
            <a:pPr>
              <a:buNone/>
            </a:pPr>
            <a:r>
              <a:rPr lang="en-US" sz="2400" dirty="0" smtClean="0">
                <a:solidFill>
                  <a:srgbClr val="0070C0"/>
                </a:solidFill>
              </a:rPr>
              <a:t>•</a:t>
            </a:r>
            <a:r>
              <a:rPr lang="en-US" sz="2400" dirty="0" smtClean="0"/>
              <a:t>          </a:t>
            </a:r>
            <a:r>
              <a:rPr lang="en-US" sz="2400" b="1" dirty="0" err="1" smtClean="0">
                <a:solidFill>
                  <a:srgbClr val="0070C0"/>
                </a:solidFill>
                <a:latin typeface="Arial" pitchFamily="34" charset="0"/>
                <a:cs typeface="Arial" pitchFamily="34" charset="0"/>
              </a:rPr>
              <a:t>İklim</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Değişimi</a:t>
            </a:r>
            <a:endParaRPr lang="en-US" sz="2400" b="1" dirty="0" smtClean="0">
              <a:solidFill>
                <a:srgbClr val="0070C0"/>
              </a:solidFill>
              <a:latin typeface="Arial" pitchFamily="34" charset="0"/>
              <a:cs typeface="Arial" pitchFamily="34" charset="0"/>
            </a:endParaRPr>
          </a:p>
          <a:p>
            <a:pPr>
              <a:buNone/>
            </a:pPr>
            <a:r>
              <a:rPr lang="en-US" sz="2400" b="1" dirty="0" smtClean="0">
                <a:solidFill>
                  <a:srgbClr val="0070C0"/>
                </a:solidFill>
                <a:latin typeface="Arial" pitchFamily="34" charset="0"/>
                <a:cs typeface="Arial" pitchFamily="34" charset="0"/>
              </a:rPr>
              <a:t>•        </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Bioçeşitlilik</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Kaybı</a:t>
            </a:r>
            <a:endParaRPr lang="en-US" sz="2400" b="1" dirty="0" smtClean="0">
              <a:solidFill>
                <a:srgbClr val="0070C0"/>
              </a:solidFill>
              <a:latin typeface="Arial" pitchFamily="34" charset="0"/>
              <a:cs typeface="Arial" pitchFamily="34" charset="0"/>
            </a:endParaRPr>
          </a:p>
          <a:p>
            <a:pPr>
              <a:buNone/>
            </a:pPr>
            <a:r>
              <a:rPr lang="en-US" sz="2400" b="1" dirty="0" smtClean="0">
                <a:solidFill>
                  <a:srgbClr val="0070C0"/>
                </a:solidFill>
                <a:latin typeface="Arial" pitchFamily="34" charset="0"/>
                <a:cs typeface="Arial" pitchFamily="34" charset="0"/>
              </a:rPr>
              <a:t>•        </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Çevresel</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Kirlenme</a:t>
            </a:r>
            <a:r>
              <a:rPr lang="en-US" sz="2400" b="1" dirty="0" smtClean="0">
                <a:solidFill>
                  <a:srgbClr val="0070C0"/>
                </a:solidFill>
                <a:latin typeface="Arial" pitchFamily="34" charset="0"/>
                <a:cs typeface="Arial" pitchFamily="34" charset="0"/>
              </a:rPr>
              <a:t> </a:t>
            </a:r>
          </a:p>
          <a:p>
            <a:endParaRPr lang="en-US" dirty="0"/>
          </a:p>
        </p:txBody>
      </p:sp>
      <p:pic>
        <p:nvPicPr>
          <p:cNvPr id="4" name="Resim 1" descr="C:\Users\computerPC\Desktop\LOGOLAR\turcevLogoSmall.png"/>
          <p:cNvPicPr/>
          <p:nvPr/>
        </p:nvPicPr>
        <p:blipFill>
          <a:blip r:embed="rId2" cstate="print"/>
          <a:srcRect/>
          <a:stretch>
            <a:fillRect/>
          </a:stretch>
        </p:blipFill>
        <p:spPr bwMode="auto">
          <a:xfrm>
            <a:off x="35496" y="0"/>
            <a:ext cx="1405390" cy="1794908"/>
          </a:xfrm>
          <a:prstGeom prst="rect">
            <a:avLst/>
          </a:prstGeom>
          <a:noFill/>
          <a:ln w="9525">
            <a:noFill/>
            <a:miter lim="800000"/>
            <a:headEnd/>
            <a:tailEnd/>
          </a:ln>
        </p:spPr>
      </p:pic>
      <p:pic>
        <p:nvPicPr>
          <p:cNvPr id="5" name="Picture 34" descr="cgs logo 2009"/>
          <p:cNvPicPr>
            <a:picLocks noChangeAspect="1" noChangeArrowheads="1"/>
          </p:cNvPicPr>
          <p:nvPr/>
        </p:nvPicPr>
        <p:blipFill>
          <a:blip r:embed="rId3" cstate="print"/>
          <a:srcRect/>
          <a:stretch>
            <a:fillRect/>
          </a:stretch>
        </p:blipFill>
        <p:spPr bwMode="auto">
          <a:xfrm>
            <a:off x="6876256" y="144016"/>
            <a:ext cx="2173093" cy="1628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weec2022.org/image/1322-logo.jpg"/>
          <p:cNvPicPr>
            <a:picLocks noChangeAspect="1" noChangeArrowheads="1"/>
          </p:cNvPicPr>
          <p:nvPr/>
        </p:nvPicPr>
        <p:blipFill>
          <a:blip r:embed="rId2" cstate="print"/>
          <a:srcRect l="11943" t="11943" r="7443" b="16400"/>
          <a:stretch>
            <a:fillRect/>
          </a:stretch>
        </p:blipFill>
        <p:spPr bwMode="auto">
          <a:xfrm>
            <a:off x="7020272" y="44624"/>
            <a:ext cx="2088232" cy="2160240"/>
          </a:xfrm>
          <a:prstGeom prst="rect">
            <a:avLst/>
          </a:prstGeom>
          <a:noFill/>
        </p:spPr>
      </p:pic>
      <p:pic>
        <p:nvPicPr>
          <p:cNvPr id="39940" name="Picture 4" descr="https://weec2022.org/templates/custom_weec2021/img/logoWeec.png">
            <a:hlinkClick r:id="rId3"/>
          </p:cNvPr>
          <p:cNvPicPr>
            <a:picLocks noChangeAspect="1" noChangeArrowheads="1"/>
          </p:cNvPicPr>
          <p:nvPr/>
        </p:nvPicPr>
        <p:blipFill>
          <a:blip r:embed="rId4" cstate="print"/>
          <a:srcRect/>
          <a:stretch>
            <a:fillRect/>
          </a:stretch>
        </p:blipFill>
        <p:spPr bwMode="auto">
          <a:xfrm>
            <a:off x="35497" y="44624"/>
            <a:ext cx="1822702" cy="1944216"/>
          </a:xfrm>
          <a:prstGeom prst="rect">
            <a:avLst/>
          </a:prstGeom>
          <a:noFill/>
        </p:spPr>
      </p:pic>
      <p:pic>
        <p:nvPicPr>
          <p:cNvPr id="39941" name="Picture 5"/>
          <p:cNvPicPr>
            <a:picLocks noChangeAspect="1" noChangeArrowheads="1"/>
          </p:cNvPicPr>
          <p:nvPr/>
        </p:nvPicPr>
        <p:blipFill>
          <a:blip r:embed="rId5" cstate="print">
            <a:lum bright="30000"/>
          </a:blip>
          <a:srcRect l="6983" t="26807" r="7463" b="22659"/>
          <a:stretch>
            <a:fillRect/>
          </a:stretch>
        </p:blipFill>
        <p:spPr bwMode="auto">
          <a:xfrm>
            <a:off x="3829" y="2924944"/>
            <a:ext cx="9108504" cy="3933056"/>
          </a:xfrm>
          <a:prstGeom prst="rect">
            <a:avLst/>
          </a:prstGeom>
          <a:noFill/>
          <a:ln w="9525">
            <a:noFill/>
            <a:miter lim="800000"/>
            <a:headEnd/>
            <a:tailEnd/>
          </a:ln>
        </p:spPr>
      </p:pic>
      <p:sp>
        <p:nvSpPr>
          <p:cNvPr id="8" name="TextBox 7"/>
          <p:cNvSpPr txBox="1"/>
          <p:nvPr/>
        </p:nvSpPr>
        <p:spPr>
          <a:xfrm>
            <a:off x="1835696" y="116632"/>
            <a:ext cx="5328592" cy="2123658"/>
          </a:xfrm>
          <a:prstGeom prst="rect">
            <a:avLst/>
          </a:prstGeom>
          <a:noFill/>
        </p:spPr>
        <p:txBody>
          <a:bodyPr wrap="square" rtlCol="0">
            <a:spAutoFit/>
          </a:bodyPr>
          <a:lstStyle/>
          <a:p>
            <a:pPr algn="ctr">
              <a:lnSpc>
                <a:spcPct val="150000"/>
              </a:lnSpc>
            </a:pPr>
            <a:r>
              <a:rPr lang="en-US" sz="2000" b="1" dirty="0" smtClean="0">
                <a:latin typeface="Arial" pitchFamily="34" charset="0"/>
                <a:cs typeface="Arial" pitchFamily="34" charset="0"/>
              </a:rPr>
              <a:t>11. DÜNYA ÇEVRE EĞİTİM </a:t>
            </a:r>
            <a:r>
              <a:rPr lang="en-US" sz="2000" b="1" dirty="0" err="1" smtClean="0">
                <a:latin typeface="Arial" pitchFamily="34" charset="0"/>
                <a:cs typeface="Arial" pitchFamily="34" charset="0"/>
              </a:rPr>
              <a:t>KONGRESİ’nin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parçası</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olarak</a:t>
            </a:r>
            <a:r>
              <a:rPr lang="en-US" sz="2000" b="1" dirty="0" smtClean="0">
                <a:latin typeface="Arial" pitchFamily="34" charset="0"/>
                <a:cs typeface="Arial" pitchFamily="34" charset="0"/>
              </a:rPr>
              <a:t> </a:t>
            </a:r>
          </a:p>
          <a:p>
            <a:pPr algn="ctr">
              <a:lnSpc>
                <a:spcPct val="150000"/>
              </a:lnSpc>
            </a:pPr>
            <a:r>
              <a:rPr lang="en-US" b="1" dirty="0" smtClean="0">
                <a:latin typeface="Arial" pitchFamily="34" charset="0"/>
                <a:cs typeface="Arial" pitchFamily="34" charset="0"/>
              </a:rPr>
              <a:t> </a:t>
            </a:r>
            <a:r>
              <a:rPr lang="en-US" sz="2400" dirty="0" err="1" smtClean="0">
                <a:latin typeface="Arial" pitchFamily="34" charset="0"/>
                <a:cs typeface="Arial" pitchFamily="34" charset="0"/>
              </a:rPr>
              <a:t>Gençlik</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Çevre</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Eğitim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Kongresi</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err="1" smtClean="0">
                <a:latin typeface="Arial" pitchFamily="34" charset="0"/>
                <a:cs typeface="Arial" pitchFamily="34" charset="0"/>
              </a:rPr>
              <a:t>Prag</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Çekya</a:t>
            </a:r>
            <a:r>
              <a:rPr lang="en-US" sz="2000" b="1" dirty="0" smtClean="0">
                <a:latin typeface="Arial" pitchFamily="34" charset="0"/>
                <a:cs typeface="Arial" pitchFamily="34" charset="0"/>
              </a:rPr>
              <a:t> 13 - 17 Mart 2022</a:t>
            </a:r>
            <a:endParaRPr lang="en-US" sz="2000" dirty="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https://weec2022.org/templates/custom_weec2021/img/logoWeec.png">
            <a:hlinkClick r:id="rId2"/>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88640"/>
            <a:ext cx="1257300" cy="1341120"/>
          </a:xfrm>
          <a:prstGeom prst="rect">
            <a:avLst/>
          </a:prstGeom>
          <a:noFill/>
          <a:ln>
            <a:noFill/>
          </a:ln>
        </p:spPr>
      </p:pic>
      <p:sp>
        <p:nvSpPr>
          <p:cNvPr id="3" name="Metin Kutusu 5"/>
          <p:cNvSpPr txBox="1"/>
          <p:nvPr/>
        </p:nvSpPr>
        <p:spPr>
          <a:xfrm>
            <a:off x="2195736" y="378187"/>
            <a:ext cx="4438650" cy="746557"/>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120"/>
              </a:spcAft>
            </a:pPr>
            <a:r>
              <a:rPr lang="tr-TR" sz="1600" dirty="0">
                <a:solidFill>
                  <a:srgbClr val="0075BE"/>
                </a:solidFill>
                <a:effectLst/>
                <a:latin typeface="Arial" panose="020B0604020202020204" pitchFamily="34" charset="0"/>
                <a:ea typeface="Times New Roman" panose="02020603050405020304" pitchFamily="18" charset="0"/>
                <a:cs typeface="Times New Roman" panose="02020603050405020304" pitchFamily="18" charset="0"/>
              </a:rPr>
              <a:t>11</a:t>
            </a:r>
            <a:r>
              <a:rPr lang="tr-TR" sz="1600" baseline="30000" dirty="0">
                <a:solidFill>
                  <a:srgbClr val="0075BE"/>
                </a:solidFill>
                <a:effectLst/>
                <a:latin typeface="Arial" panose="020B0604020202020204" pitchFamily="34" charset="0"/>
                <a:ea typeface="Times New Roman" panose="02020603050405020304" pitchFamily="18" charset="0"/>
                <a:cs typeface="Times New Roman" panose="02020603050405020304" pitchFamily="18" charset="0"/>
              </a:rPr>
              <a:t>th</a:t>
            </a:r>
            <a:r>
              <a:rPr lang="tr-TR" sz="1600" dirty="0">
                <a:solidFill>
                  <a:srgbClr val="0075BE"/>
                </a:solidFill>
                <a:effectLst/>
                <a:latin typeface="Arial" panose="020B0604020202020204" pitchFamily="34" charset="0"/>
                <a:ea typeface="Times New Roman" panose="02020603050405020304" pitchFamily="18" charset="0"/>
                <a:cs typeface="Times New Roman" panose="02020603050405020304" pitchFamily="18" charset="0"/>
              </a:rPr>
              <a:t> World </a:t>
            </a:r>
            <a:r>
              <a:rPr lang="tr-TR" sz="1600" dirty="0" err="1">
                <a:solidFill>
                  <a:srgbClr val="0075BE"/>
                </a:solidFill>
                <a:effectLst/>
                <a:latin typeface="Arial" panose="020B0604020202020204" pitchFamily="34" charset="0"/>
                <a:ea typeface="Times New Roman" panose="02020603050405020304" pitchFamily="18" charset="0"/>
                <a:cs typeface="Times New Roman" panose="02020603050405020304" pitchFamily="18" charset="0"/>
              </a:rPr>
              <a:t>Environmental</a:t>
            </a:r>
            <a:r>
              <a:rPr lang="tr-TR" sz="1600" dirty="0">
                <a:solidFill>
                  <a:srgbClr val="0075BE"/>
                </a:solidFill>
                <a:effectLst/>
                <a:latin typeface="Arial" panose="020B0604020202020204" pitchFamily="34" charset="0"/>
                <a:ea typeface="Times New Roman" panose="02020603050405020304" pitchFamily="18" charset="0"/>
                <a:cs typeface="Times New Roman" panose="02020603050405020304" pitchFamily="18" charset="0"/>
              </a:rPr>
              <a:t> </a:t>
            </a:r>
            <a:r>
              <a:rPr lang="tr-TR" sz="1600" dirty="0" err="1">
                <a:solidFill>
                  <a:srgbClr val="0075BE"/>
                </a:solidFill>
                <a:effectLst/>
                <a:latin typeface="Arial" panose="020B0604020202020204" pitchFamily="34" charset="0"/>
                <a:ea typeface="Times New Roman" panose="02020603050405020304" pitchFamily="18" charset="0"/>
                <a:cs typeface="Times New Roman" panose="02020603050405020304" pitchFamily="18" charset="0"/>
              </a:rPr>
              <a:t>Education</a:t>
            </a:r>
            <a:r>
              <a:rPr lang="tr-TR" sz="1600" dirty="0">
                <a:solidFill>
                  <a:srgbClr val="0075BE"/>
                </a:solidFill>
                <a:effectLst/>
                <a:latin typeface="Arial" panose="020B0604020202020204" pitchFamily="34" charset="0"/>
                <a:ea typeface="Times New Roman" panose="02020603050405020304" pitchFamily="18" charset="0"/>
                <a:cs typeface="Times New Roman" panose="02020603050405020304" pitchFamily="18" charset="0"/>
              </a:rPr>
              <a:t> </a:t>
            </a:r>
            <a:r>
              <a:rPr lang="tr-TR" sz="1600" dirty="0" err="1" smtClean="0">
                <a:solidFill>
                  <a:srgbClr val="0075BE"/>
                </a:solidFill>
                <a:effectLst/>
                <a:latin typeface="Arial" panose="020B0604020202020204" pitchFamily="34" charset="0"/>
                <a:ea typeface="Times New Roman" panose="02020603050405020304" pitchFamily="18" charset="0"/>
                <a:cs typeface="Times New Roman" panose="02020603050405020304" pitchFamily="18" charset="0"/>
              </a:rPr>
              <a:t>Congress</a:t>
            </a:r>
            <a:r>
              <a:rPr lang="tr-TR" sz="1600" dirty="0" smtClean="0">
                <a:solidFill>
                  <a:srgbClr val="0075BE"/>
                </a:solidFill>
                <a:effectLst/>
                <a:latin typeface="Arial" panose="020B0604020202020204" pitchFamily="34" charset="0"/>
                <a:ea typeface="Times New Roman" panose="02020603050405020304" pitchFamily="18" charset="0"/>
                <a:cs typeface="Times New Roman" panose="02020603050405020304" pitchFamily="18" charset="0"/>
              </a:rPr>
              <a:t>, WEEC</a:t>
            </a:r>
            <a:r>
              <a:rPr lang="tr-TR" sz="1600" dirty="0">
                <a:solidFill>
                  <a:srgbClr val="0075BE"/>
                </a:solidFill>
                <a:effectLst/>
                <a:latin typeface="Arial" panose="020B0604020202020204" pitchFamily="34" charset="0"/>
                <a:ea typeface="Times New Roman" panose="02020603050405020304" pitchFamily="18" charset="0"/>
                <a:cs typeface="Times New Roman" panose="02020603050405020304" pitchFamily="18" charset="0"/>
              </a:rPr>
              <a:t/>
            </a:r>
            <a:br>
              <a:rPr lang="tr-TR" sz="1600" dirty="0">
                <a:solidFill>
                  <a:srgbClr val="0075BE"/>
                </a:solidFill>
                <a:effectLst/>
                <a:latin typeface="Arial" panose="020B0604020202020204" pitchFamily="34" charset="0"/>
                <a:ea typeface="Times New Roman" panose="02020603050405020304" pitchFamily="18" charset="0"/>
                <a:cs typeface="Times New Roman" panose="02020603050405020304" pitchFamily="18" charset="0"/>
              </a:rPr>
            </a:br>
            <a:r>
              <a:rPr lang="tr-TR" sz="2000" dirty="0">
                <a:solidFill>
                  <a:srgbClr val="0075BE"/>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dirty="0">
              <a:effectLst/>
              <a:ea typeface="Calibri" panose="020F0502020204030204" pitchFamily="34" charset="0"/>
              <a:cs typeface="Times New Roman" panose="02020603050405020304" pitchFamily="18" charset="0"/>
            </a:endParaRPr>
          </a:p>
          <a:p>
            <a:pPr>
              <a:lnSpc>
                <a:spcPct val="107000"/>
              </a:lnSpc>
              <a:spcAft>
                <a:spcPts val="800"/>
              </a:spcAft>
            </a:pPr>
            <a:r>
              <a:rPr lang="tr-TR" sz="1100" dirty="0">
                <a:effectLst/>
                <a:ea typeface="Calibri" panose="020F0502020204030204" pitchFamily="34" charset="0"/>
                <a:cs typeface="Times New Roman" panose="02020603050405020304" pitchFamily="18" charset="0"/>
              </a:rPr>
              <a:t> </a:t>
            </a:r>
          </a:p>
        </p:txBody>
      </p:sp>
      <p:sp>
        <p:nvSpPr>
          <p:cNvPr id="4" name="Dikdörtgen 3"/>
          <p:cNvSpPr/>
          <p:nvPr/>
        </p:nvSpPr>
        <p:spPr>
          <a:xfrm>
            <a:off x="2339752" y="1275961"/>
            <a:ext cx="4572000" cy="1288943"/>
          </a:xfrm>
          <a:prstGeom prst="rect">
            <a:avLst/>
          </a:prstGeom>
        </p:spPr>
        <p:txBody>
          <a:bodyPr>
            <a:spAutoFit/>
          </a:bodyPr>
          <a:lstStyle/>
          <a:p>
            <a:pPr algn="ctr">
              <a:lnSpc>
                <a:spcPct val="107000"/>
              </a:lnSpc>
              <a:spcAft>
                <a:spcPts val="600"/>
              </a:spcAft>
            </a:pPr>
            <a:r>
              <a:rPr lang="tr-TR" sz="2000" b="0" dirty="0" err="1" smtClean="0">
                <a:solidFill>
                  <a:srgbClr val="0075BE"/>
                </a:solidFill>
                <a:latin typeface="Arial" panose="020B0604020202020204" pitchFamily="34" charset="0"/>
                <a:ea typeface="Times New Roman" panose="02020603050405020304" pitchFamily="18" charset="0"/>
                <a:cs typeface="Arial" panose="020B0604020202020204" pitchFamily="34" charset="0"/>
              </a:rPr>
              <a:t>Youth</a:t>
            </a:r>
            <a:r>
              <a:rPr lang="tr-TR" sz="2000" b="0" dirty="0" smtClean="0">
                <a:solidFill>
                  <a:srgbClr val="0075BE"/>
                </a:solidFill>
                <a:latin typeface="Arial" panose="020B0604020202020204" pitchFamily="34" charset="0"/>
                <a:ea typeface="Times New Roman" panose="02020603050405020304" pitchFamily="18" charset="0"/>
                <a:cs typeface="Arial" panose="020B0604020202020204" pitchFamily="34" charset="0"/>
              </a:rPr>
              <a:t> Environment </a:t>
            </a:r>
            <a:r>
              <a:rPr lang="tr-TR" sz="2000" b="0" dirty="0" err="1" smtClean="0">
                <a:solidFill>
                  <a:srgbClr val="0075BE"/>
                </a:solidFill>
                <a:latin typeface="Arial" panose="020B0604020202020204" pitchFamily="34" charset="0"/>
                <a:ea typeface="Times New Roman" panose="02020603050405020304" pitchFamily="18" charset="0"/>
                <a:cs typeface="Arial" panose="020B0604020202020204" pitchFamily="34" charset="0"/>
              </a:rPr>
              <a:t>Education</a:t>
            </a:r>
            <a:r>
              <a:rPr lang="tr-TR" sz="2000" b="0" dirty="0" smtClean="0">
                <a:solidFill>
                  <a:srgbClr val="0075BE"/>
                </a:solidFill>
                <a:latin typeface="Arial" panose="020B0604020202020204" pitchFamily="34" charset="0"/>
                <a:ea typeface="Times New Roman" panose="02020603050405020304" pitchFamily="18" charset="0"/>
                <a:cs typeface="Arial" panose="020B0604020202020204" pitchFamily="34" charset="0"/>
              </a:rPr>
              <a:t> </a:t>
            </a:r>
            <a:r>
              <a:rPr lang="tr-TR" sz="2000" b="0" dirty="0" err="1" smtClean="0">
                <a:solidFill>
                  <a:srgbClr val="0075BE"/>
                </a:solidFill>
                <a:latin typeface="Arial" panose="020B0604020202020204" pitchFamily="34" charset="0"/>
                <a:ea typeface="Times New Roman" panose="02020603050405020304" pitchFamily="18" charset="0"/>
                <a:cs typeface="Arial" panose="020B0604020202020204" pitchFamily="34" charset="0"/>
              </a:rPr>
              <a:t>Congress</a:t>
            </a:r>
            <a:r>
              <a:rPr lang="tr-TR" sz="2000" b="0" dirty="0" smtClean="0">
                <a:solidFill>
                  <a:srgbClr val="0075BE"/>
                </a:solidFill>
                <a:latin typeface="Arial" panose="020B0604020202020204" pitchFamily="34" charset="0"/>
                <a:ea typeface="Times New Roman" panose="02020603050405020304" pitchFamily="18" charset="0"/>
                <a:cs typeface="Arial" panose="020B0604020202020204" pitchFamily="34" charset="0"/>
              </a:rPr>
              <a:t>, YEEC</a:t>
            </a:r>
            <a:endParaRPr lang="tr-TR" sz="2000" b="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375"/>
              </a:spcAft>
            </a:pPr>
            <a:r>
              <a:rPr lang="tr-TR" dirty="0">
                <a:latin typeface="Times New Roman" panose="02020603050405020304" pitchFamily="18" charset="0"/>
                <a:ea typeface="Times New Roman" panose="02020603050405020304" pitchFamily="18" charset="0"/>
                <a:cs typeface="Times New Roman" panose="02020603050405020304" pitchFamily="18" charset="0"/>
              </a:rPr>
              <a:t> </a:t>
            </a:r>
            <a:r>
              <a:rPr lang="tr-TR" sz="2000" b="0" dirty="0">
                <a:solidFill>
                  <a:srgbClr val="0070C0"/>
                </a:solidFill>
                <a:latin typeface="Arial" panose="020B0604020202020204" pitchFamily="34" charset="0"/>
                <a:ea typeface="Times New Roman" panose="02020603050405020304" pitchFamily="18" charset="0"/>
                <a:cs typeface="Arial" panose="020B0604020202020204" pitchFamily="34" charset="0"/>
              </a:rPr>
              <a:t>13-17 </a:t>
            </a:r>
            <a:r>
              <a:rPr lang="tr-TR" sz="2000" b="0"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Mart 2022 </a:t>
            </a:r>
            <a:r>
              <a:rPr lang="tr-TR" sz="2000" b="0"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tr-TR" sz="2000" b="0"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Prag</a:t>
            </a:r>
            <a:endParaRPr lang="tr-TR" sz="2000" b="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Dikdörtgen 5"/>
          <p:cNvSpPr/>
          <p:nvPr/>
        </p:nvSpPr>
        <p:spPr>
          <a:xfrm>
            <a:off x="2123728" y="2811935"/>
            <a:ext cx="5256584" cy="2345257"/>
          </a:xfrm>
          <a:prstGeom prst="rect">
            <a:avLst/>
          </a:prstGeom>
        </p:spPr>
        <p:txBody>
          <a:bodyPr wrap="square">
            <a:spAutoFit/>
          </a:bodyPr>
          <a:lstStyle/>
          <a:p>
            <a:pPr algn="ctr">
              <a:lnSpc>
                <a:spcPct val="107000"/>
              </a:lnSpc>
              <a:spcAft>
                <a:spcPts val="600"/>
              </a:spcAft>
            </a:pPr>
            <a:r>
              <a:rPr lang="tr-TR" sz="2000" b="0" dirty="0" err="1" smtClean="0">
                <a:solidFill>
                  <a:srgbClr val="0075BE"/>
                </a:solidFill>
                <a:latin typeface="Arial" panose="020B0604020202020204" pitchFamily="34" charset="0"/>
                <a:ea typeface="Times New Roman" panose="02020603050405020304" pitchFamily="18" charset="0"/>
                <a:cs typeface="Arial" panose="020B0604020202020204" pitchFamily="34" charset="0"/>
              </a:rPr>
              <a:t>Türçev</a:t>
            </a:r>
            <a:r>
              <a:rPr lang="tr-TR" sz="2000" b="0" dirty="0" smtClean="0">
                <a:solidFill>
                  <a:srgbClr val="0075BE"/>
                </a:solidFill>
                <a:latin typeface="Arial" panose="020B0604020202020204" pitchFamily="34" charset="0"/>
                <a:ea typeface="Times New Roman" panose="02020603050405020304" pitchFamily="18" charset="0"/>
                <a:cs typeface="Arial" panose="020B0604020202020204" pitchFamily="34" charset="0"/>
              </a:rPr>
              <a:t> Desteği ile katıla</a:t>
            </a:r>
            <a:r>
              <a:rPr lang="en-US" sz="2000" b="0" dirty="0" smtClean="0">
                <a:solidFill>
                  <a:srgbClr val="0075BE"/>
                </a:solidFill>
                <a:latin typeface="Arial" panose="020B0604020202020204" pitchFamily="34" charset="0"/>
                <a:ea typeface="Times New Roman" panose="02020603050405020304" pitchFamily="18" charset="0"/>
                <a:cs typeface="Arial" panose="020B0604020202020204" pitchFamily="34" charset="0"/>
              </a:rPr>
              <a:t>n</a:t>
            </a:r>
            <a:r>
              <a:rPr lang="tr-TR" sz="2000" b="0" dirty="0" smtClean="0">
                <a:solidFill>
                  <a:srgbClr val="0075BE"/>
                </a:solidFill>
                <a:latin typeface="Arial" panose="020B0604020202020204" pitchFamily="34" charset="0"/>
                <a:ea typeface="Times New Roman" panose="02020603050405020304" pitchFamily="18" charset="0"/>
                <a:cs typeface="Arial" panose="020B0604020202020204" pitchFamily="34" charset="0"/>
              </a:rPr>
              <a:t> öğrenciler</a:t>
            </a:r>
          </a:p>
          <a:p>
            <a:pPr>
              <a:lnSpc>
                <a:spcPct val="150000"/>
              </a:lnSpc>
            </a:pPr>
            <a:r>
              <a:rPr lang="tr-TR" sz="2000" b="0" dirty="0" smtClean="0">
                <a:latin typeface="Arial" panose="020B0604020202020204" pitchFamily="34" charset="0"/>
                <a:cs typeface="Arial" panose="020B0604020202020204" pitchFamily="34" charset="0"/>
              </a:rPr>
              <a:t>1. Buse </a:t>
            </a:r>
            <a:r>
              <a:rPr lang="tr-TR" sz="2000" b="0" dirty="0">
                <a:latin typeface="Arial" panose="020B0604020202020204" pitchFamily="34" charset="0"/>
                <a:cs typeface="Arial" panose="020B0604020202020204" pitchFamily="34" charset="0"/>
              </a:rPr>
              <a:t>Yılmaz Paksoy(17), Robert </a:t>
            </a:r>
            <a:r>
              <a:rPr lang="tr-TR" sz="2000" b="0" dirty="0" smtClean="0">
                <a:latin typeface="Arial" panose="020B0604020202020204" pitchFamily="34" charset="0"/>
                <a:cs typeface="Arial" panose="020B0604020202020204" pitchFamily="34" charset="0"/>
              </a:rPr>
              <a:t>Koleji</a:t>
            </a:r>
          </a:p>
          <a:p>
            <a:pPr>
              <a:lnSpc>
                <a:spcPct val="150000"/>
              </a:lnSpc>
            </a:pPr>
            <a:r>
              <a:rPr lang="tr-TR" sz="2000" b="0" dirty="0" smtClean="0">
                <a:latin typeface="Arial" panose="020B0604020202020204" pitchFamily="34" charset="0"/>
                <a:cs typeface="Arial" panose="020B0604020202020204" pitchFamily="34" charset="0"/>
              </a:rPr>
              <a:t>2. </a:t>
            </a:r>
            <a:r>
              <a:rPr lang="tr-TR" sz="2000" b="0" dirty="0">
                <a:latin typeface="Arial" panose="020B0604020202020204" pitchFamily="34" charset="0"/>
                <a:cs typeface="Arial" panose="020B0604020202020204" pitchFamily="34" charset="0"/>
              </a:rPr>
              <a:t>Defne Belkıs (17), TAKEV, </a:t>
            </a:r>
            <a:r>
              <a:rPr lang="tr-TR" sz="2000" b="0" dirty="0" err="1">
                <a:latin typeface="Arial" panose="020B0604020202020204" pitchFamily="34" charset="0"/>
                <a:cs typeface="Arial" panose="020B0604020202020204" pitchFamily="34" charset="0"/>
              </a:rPr>
              <a:t>Izmir</a:t>
            </a:r>
            <a:endParaRPr lang="tr-TR" sz="2000" b="0" dirty="0">
              <a:latin typeface="Arial" panose="020B0604020202020204" pitchFamily="34" charset="0"/>
              <a:cs typeface="Arial" panose="020B0604020202020204" pitchFamily="34" charset="0"/>
            </a:endParaRPr>
          </a:p>
          <a:p>
            <a:pPr>
              <a:lnSpc>
                <a:spcPct val="150000"/>
              </a:lnSpc>
            </a:pPr>
            <a:r>
              <a:rPr lang="tr-TR" sz="2000" b="0" dirty="0">
                <a:latin typeface="Arial" panose="020B0604020202020204" pitchFamily="34" charset="0"/>
                <a:cs typeface="Arial" panose="020B0604020202020204" pitchFamily="34" charset="0"/>
              </a:rPr>
              <a:t>3</a:t>
            </a:r>
            <a:r>
              <a:rPr lang="tr-TR" sz="2000" b="0" dirty="0" smtClean="0">
                <a:latin typeface="Arial" panose="020B0604020202020204" pitchFamily="34" charset="0"/>
                <a:cs typeface="Arial" panose="020B0604020202020204" pitchFamily="34" charset="0"/>
              </a:rPr>
              <a:t>.</a:t>
            </a:r>
            <a:r>
              <a:rPr lang="en-US" sz="2000" b="0" dirty="0" smtClean="0">
                <a:latin typeface="Arial" panose="020B0604020202020204" pitchFamily="34" charset="0"/>
                <a:cs typeface="Arial" panose="020B0604020202020204" pitchFamily="34" charset="0"/>
              </a:rPr>
              <a:t> </a:t>
            </a:r>
            <a:r>
              <a:rPr lang="tr-TR" sz="2000" b="0" dirty="0" smtClean="0">
                <a:latin typeface="Arial" panose="020B0604020202020204" pitchFamily="34" charset="0"/>
                <a:cs typeface="Arial" panose="020B0604020202020204" pitchFamily="34" charset="0"/>
              </a:rPr>
              <a:t>Defne </a:t>
            </a:r>
            <a:r>
              <a:rPr lang="tr-TR" sz="2000" b="0" dirty="0">
                <a:latin typeface="Arial" panose="020B0604020202020204" pitchFamily="34" charset="0"/>
                <a:cs typeface="Arial" panose="020B0604020202020204" pitchFamily="34" charset="0"/>
              </a:rPr>
              <a:t>Tim (</a:t>
            </a:r>
            <a:r>
              <a:rPr lang="tr-TR" sz="2000" b="0" dirty="0" smtClean="0">
                <a:latin typeface="Arial" panose="020B0604020202020204" pitchFamily="34" charset="0"/>
                <a:cs typeface="Arial" panose="020B0604020202020204" pitchFamily="34" charset="0"/>
              </a:rPr>
              <a:t>1</a:t>
            </a:r>
            <a:r>
              <a:rPr lang="en-US" sz="2000" b="0" dirty="0" smtClean="0">
                <a:latin typeface="Arial" panose="020B0604020202020204" pitchFamily="34" charset="0"/>
                <a:cs typeface="Arial" panose="020B0604020202020204" pitchFamily="34" charset="0"/>
              </a:rPr>
              <a:t>8</a:t>
            </a:r>
            <a:r>
              <a:rPr lang="tr-TR" sz="2000" b="0" dirty="0" smtClean="0">
                <a:latin typeface="Arial" panose="020B0604020202020204" pitchFamily="34" charset="0"/>
                <a:cs typeface="Arial" panose="020B0604020202020204" pitchFamily="34" charset="0"/>
              </a:rPr>
              <a:t>), </a:t>
            </a:r>
            <a:r>
              <a:rPr lang="tr-TR" sz="2000" b="0" dirty="0">
                <a:latin typeface="Arial" panose="020B0604020202020204" pitchFamily="34" charset="0"/>
                <a:cs typeface="Arial" panose="020B0604020202020204" pitchFamily="34" charset="0"/>
              </a:rPr>
              <a:t>SUGEP, </a:t>
            </a:r>
            <a:r>
              <a:rPr lang="tr-TR" sz="2000" b="0" dirty="0" smtClean="0">
                <a:latin typeface="Arial" panose="020B0604020202020204" pitchFamily="34" charset="0"/>
                <a:cs typeface="Arial" panose="020B0604020202020204" pitchFamily="34" charset="0"/>
              </a:rPr>
              <a:t>İzmir</a:t>
            </a:r>
            <a:endParaRPr lang="en-US" sz="2000" b="0" dirty="0" smtClean="0">
              <a:latin typeface="Arial" panose="020B0604020202020204" pitchFamily="34" charset="0"/>
              <a:cs typeface="Arial" panose="020B0604020202020204" pitchFamily="34" charset="0"/>
            </a:endParaRPr>
          </a:p>
          <a:p>
            <a:pPr>
              <a:lnSpc>
                <a:spcPct val="150000"/>
              </a:lnSpc>
            </a:pPr>
            <a:r>
              <a:rPr lang="en-US" sz="2000" b="0" dirty="0" smtClean="0">
                <a:latin typeface="Arial" panose="020B0604020202020204" pitchFamily="34" charset="0"/>
                <a:cs typeface="Arial" panose="020B0604020202020204" pitchFamily="34" charset="0"/>
              </a:rPr>
              <a:t>4. </a:t>
            </a:r>
            <a:r>
              <a:rPr lang="en-US" sz="2000" b="0" dirty="0" err="1" smtClean="0">
                <a:latin typeface="Arial" panose="020B0604020202020204" pitchFamily="34" charset="0"/>
                <a:cs typeface="Arial" panose="020B0604020202020204" pitchFamily="34" charset="0"/>
              </a:rPr>
              <a:t>Lal</a:t>
            </a:r>
            <a:r>
              <a:rPr lang="en-US" sz="2000" b="0" dirty="0" smtClean="0">
                <a:latin typeface="Arial" panose="020B0604020202020204" pitchFamily="34" charset="0"/>
                <a:cs typeface="Arial" panose="020B0604020202020204" pitchFamily="34" charset="0"/>
              </a:rPr>
              <a:t>  </a:t>
            </a:r>
            <a:r>
              <a:rPr lang="en-US" sz="2000" b="0" dirty="0" err="1" smtClean="0">
                <a:latin typeface="Arial" panose="020B0604020202020204" pitchFamily="34" charset="0"/>
                <a:cs typeface="Arial" panose="020B0604020202020204" pitchFamily="34" charset="0"/>
              </a:rPr>
              <a:t>Barış</a:t>
            </a:r>
            <a:r>
              <a:rPr lang="en-US" sz="2000" b="0" dirty="0" smtClean="0">
                <a:latin typeface="Arial" panose="020B0604020202020204" pitchFamily="34" charset="0"/>
                <a:cs typeface="Arial" panose="020B0604020202020204" pitchFamily="34" charset="0"/>
              </a:rPr>
              <a:t> (18)  SUGEP, </a:t>
            </a:r>
            <a:r>
              <a:rPr lang="en-US" sz="2000" b="0" dirty="0" err="1" smtClean="0">
                <a:latin typeface="Arial" panose="020B0604020202020204" pitchFamily="34" charset="0"/>
                <a:cs typeface="Arial" panose="020B0604020202020204" pitchFamily="34" charset="0"/>
              </a:rPr>
              <a:t>İzmir</a:t>
            </a:r>
            <a:endParaRPr lang="tr-TR" sz="2000" b="0" dirty="0">
              <a:latin typeface="Arial" panose="020B0604020202020204" pitchFamily="34" charset="0"/>
              <a:cs typeface="Arial" panose="020B0604020202020204" pitchFamily="34" charset="0"/>
            </a:endParaRPr>
          </a:p>
        </p:txBody>
      </p:sp>
      <p:pic>
        <p:nvPicPr>
          <p:cNvPr id="7" name="Resim 1" descr="C:\Users\computerPC\Desktop\LOGOLAR\turcevLogoSmall.png"/>
          <p:cNvPicPr/>
          <p:nvPr/>
        </p:nvPicPr>
        <p:blipFill>
          <a:blip r:embed="rId4" cstate="print"/>
          <a:srcRect/>
          <a:stretch>
            <a:fillRect/>
          </a:stretch>
        </p:blipFill>
        <p:spPr bwMode="auto">
          <a:xfrm>
            <a:off x="395536" y="3212976"/>
            <a:ext cx="1440160" cy="1872208"/>
          </a:xfrm>
          <a:prstGeom prst="rect">
            <a:avLst/>
          </a:prstGeom>
          <a:noFill/>
          <a:ln w="9525">
            <a:noFill/>
            <a:miter lim="800000"/>
            <a:headEnd/>
            <a:tailEnd/>
          </a:ln>
        </p:spPr>
      </p:pic>
      <p:pic>
        <p:nvPicPr>
          <p:cNvPr id="1026" name="Picture 2" descr="https://www.weec2022.org/image/1322-logo.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9310" t="6559" r="6252" b="15035"/>
          <a:stretch/>
        </p:blipFill>
        <p:spPr bwMode="auto">
          <a:xfrm>
            <a:off x="6804248" y="836712"/>
            <a:ext cx="2016224" cy="187220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1115616" y="5229200"/>
            <a:ext cx="6918882" cy="830997"/>
          </a:xfrm>
          <a:prstGeom prst="rect">
            <a:avLst/>
          </a:prstGeom>
          <a:noFill/>
        </p:spPr>
        <p:txBody>
          <a:bodyPr wrap="none" rtlCol="0">
            <a:spAutoFit/>
          </a:bodyPr>
          <a:lstStyle/>
          <a:p>
            <a:pPr algn="ctr"/>
            <a:r>
              <a:rPr lang="en-US" sz="2000" b="0" dirty="0" err="1" smtClean="0">
                <a:solidFill>
                  <a:srgbClr val="0070C0"/>
                </a:solidFill>
                <a:latin typeface="Arial" pitchFamily="34" charset="0"/>
                <a:cs typeface="Arial" pitchFamily="34" charset="0"/>
              </a:rPr>
              <a:t>ve</a:t>
            </a:r>
            <a:r>
              <a:rPr lang="en-US" sz="2000" b="0" dirty="0" smtClean="0">
                <a:solidFill>
                  <a:srgbClr val="0070C0"/>
                </a:solidFill>
                <a:latin typeface="Arial" pitchFamily="34" charset="0"/>
                <a:cs typeface="Arial" pitchFamily="34" charset="0"/>
              </a:rPr>
              <a:t> </a:t>
            </a:r>
            <a:r>
              <a:rPr lang="en-US" sz="2000" b="0" dirty="0" err="1" smtClean="0">
                <a:solidFill>
                  <a:srgbClr val="0070C0"/>
                </a:solidFill>
                <a:latin typeface="Arial" pitchFamily="34" charset="0"/>
                <a:cs typeface="Arial" pitchFamily="34" charset="0"/>
              </a:rPr>
              <a:t>buldukları</a:t>
            </a:r>
            <a:r>
              <a:rPr lang="en-US" sz="2000" b="0" dirty="0" smtClean="0">
                <a:solidFill>
                  <a:srgbClr val="0070C0"/>
                </a:solidFill>
                <a:latin typeface="Arial" pitchFamily="34" charset="0"/>
                <a:cs typeface="Arial" pitchFamily="34" charset="0"/>
              </a:rPr>
              <a:t> </a:t>
            </a:r>
            <a:r>
              <a:rPr lang="en-US" sz="2000" b="0" dirty="0" err="1" smtClean="0">
                <a:solidFill>
                  <a:srgbClr val="0070C0"/>
                </a:solidFill>
                <a:latin typeface="Arial" pitchFamily="34" charset="0"/>
                <a:cs typeface="Arial" pitchFamily="34" charset="0"/>
              </a:rPr>
              <a:t>yerel</a:t>
            </a:r>
            <a:r>
              <a:rPr lang="en-US" sz="2000" b="0" dirty="0" smtClean="0">
                <a:solidFill>
                  <a:srgbClr val="0070C0"/>
                </a:solidFill>
                <a:latin typeface="Arial" pitchFamily="34" charset="0"/>
                <a:cs typeface="Arial" pitchFamily="34" charset="0"/>
              </a:rPr>
              <a:t> </a:t>
            </a:r>
            <a:r>
              <a:rPr lang="en-US" sz="2000" b="0" dirty="0" err="1" smtClean="0">
                <a:solidFill>
                  <a:srgbClr val="0070C0"/>
                </a:solidFill>
                <a:latin typeface="Arial" pitchFamily="34" charset="0"/>
                <a:cs typeface="Arial" pitchFamily="34" charset="0"/>
              </a:rPr>
              <a:t>destek</a:t>
            </a:r>
            <a:r>
              <a:rPr lang="en-US" sz="2000" b="0" dirty="0" smtClean="0">
                <a:solidFill>
                  <a:srgbClr val="0070C0"/>
                </a:solidFill>
                <a:latin typeface="Arial" pitchFamily="34" charset="0"/>
                <a:cs typeface="Arial" pitchFamily="34" charset="0"/>
              </a:rPr>
              <a:t> </a:t>
            </a:r>
            <a:r>
              <a:rPr lang="en-US" sz="2000" b="0" dirty="0" err="1" smtClean="0">
                <a:solidFill>
                  <a:srgbClr val="0070C0"/>
                </a:solidFill>
                <a:latin typeface="Arial" pitchFamily="34" charset="0"/>
                <a:cs typeface="Arial" pitchFamily="34" charset="0"/>
              </a:rPr>
              <a:t>ile</a:t>
            </a:r>
            <a:endParaRPr lang="en-US" sz="2000" b="0" dirty="0" smtClean="0">
              <a:solidFill>
                <a:srgbClr val="0070C0"/>
              </a:solidFill>
              <a:latin typeface="Arial" pitchFamily="34" charset="0"/>
              <a:cs typeface="Arial" pitchFamily="34" charset="0"/>
            </a:endParaRPr>
          </a:p>
          <a:p>
            <a:r>
              <a:rPr lang="en-US" sz="2000" b="0" dirty="0" smtClean="0">
                <a:latin typeface="Arial" pitchFamily="34" charset="0"/>
                <a:cs typeface="Arial" pitchFamily="34" charset="0"/>
              </a:rPr>
              <a:t> </a:t>
            </a:r>
            <a:r>
              <a:rPr lang="en-US" sz="2000" b="0" dirty="0" err="1" smtClean="0">
                <a:latin typeface="Arial" pitchFamily="34" charset="0"/>
                <a:cs typeface="Arial" pitchFamily="34" charset="0"/>
              </a:rPr>
              <a:t>Eskişehir</a:t>
            </a:r>
            <a:r>
              <a:rPr lang="en-US" sz="2000" b="0" dirty="0" smtClean="0">
                <a:latin typeface="Arial" pitchFamily="34" charset="0"/>
                <a:cs typeface="Arial" pitchFamily="34" charset="0"/>
              </a:rPr>
              <a:t> </a:t>
            </a:r>
            <a:r>
              <a:rPr lang="en-US" sz="2000" b="0" dirty="0" err="1" smtClean="0">
                <a:latin typeface="Arial" pitchFamily="34" charset="0"/>
                <a:cs typeface="Arial" pitchFamily="34" charset="0"/>
              </a:rPr>
              <a:t>Fatih</a:t>
            </a:r>
            <a:r>
              <a:rPr lang="en-US" sz="2000" b="0" dirty="0" smtClean="0">
                <a:latin typeface="Arial" pitchFamily="34" charset="0"/>
                <a:cs typeface="Arial" pitchFamily="34" charset="0"/>
              </a:rPr>
              <a:t> Fen </a:t>
            </a:r>
            <a:r>
              <a:rPr lang="en-US" sz="2000" b="0" dirty="0" err="1" smtClean="0">
                <a:latin typeface="Arial" pitchFamily="34" charset="0"/>
                <a:cs typeface="Arial" pitchFamily="34" charset="0"/>
              </a:rPr>
              <a:t>Lisesi’nden</a:t>
            </a:r>
            <a:r>
              <a:rPr lang="en-US" sz="2000" b="0" dirty="0" smtClean="0">
                <a:latin typeface="Arial" pitchFamily="34" charset="0"/>
                <a:cs typeface="Arial" pitchFamily="34" charset="0"/>
              </a:rPr>
              <a:t> 1 </a:t>
            </a:r>
            <a:r>
              <a:rPr lang="en-US" sz="2000" b="0" dirty="0" err="1" smtClean="0">
                <a:latin typeface="Arial" pitchFamily="34" charset="0"/>
                <a:cs typeface="Arial" pitchFamily="34" charset="0"/>
              </a:rPr>
              <a:t>öğretmen</a:t>
            </a:r>
            <a:r>
              <a:rPr lang="en-US" sz="2000" b="0" dirty="0" smtClean="0">
                <a:latin typeface="Arial" pitchFamily="34" charset="0"/>
                <a:cs typeface="Arial" pitchFamily="34" charset="0"/>
              </a:rPr>
              <a:t> </a:t>
            </a:r>
            <a:r>
              <a:rPr lang="en-US" sz="2000" b="0" dirty="0" err="1" smtClean="0">
                <a:latin typeface="Arial" pitchFamily="34" charset="0"/>
                <a:cs typeface="Arial" pitchFamily="34" charset="0"/>
              </a:rPr>
              <a:t>ve</a:t>
            </a:r>
            <a:r>
              <a:rPr lang="en-US" sz="2000" b="0" dirty="0" smtClean="0">
                <a:latin typeface="Arial" pitchFamily="34" charset="0"/>
                <a:cs typeface="Arial" pitchFamily="34" charset="0"/>
              </a:rPr>
              <a:t> 6 </a:t>
            </a:r>
            <a:r>
              <a:rPr lang="en-US" sz="2000" b="0" dirty="0" err="1" smtClean="0">
                <a:latin typeface="Arial" pitchFamily="34" charset="0"/>
                <a:cs typeface="Arial" pitchFamily="34" charset="0"/>
              </a:rPr>
              <a:t>öğrencis</a:t>
            </a:r>
            <a:r>
              <a:rPr lang="en-US" sz="2000" b="0" dirty="0" err="1" smtClean="0"/>
              <a:t>i</a:t>
            </a:r>
            <a:r>
              <a:rPr lang="en-US" dirty="0" smtClean="0"/>
              <a:t> </a:t>
            </a:r>
            <a:endParaRPr lang="en-US" dirty="0"/>
          </a:p>
        </p:txBody>
      </p:sp>
    </p:spTree>
    <p:extLst>
      <p:ext uri="{BB962C8B-B14F-4D97-AF65-F5344CB8AC3E}">
        <p14:creationId xmlns:p14="http://schemas.microsoft.com/office/powerpoint/2010/main" xmlns="" val="1758493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1763080" y="548680"/>
            <a:ext cx="5257800" cy="1296144"/>
          </a:xfrm>
          <a:prstGeom prst="rect">
            <a:avLst/>
          </a:prstGeom>
          <a:solidFill>
            <a:schemeClr val="accent2"/>
          </a:solidFill>
        </p:spPr>
        <p:txBody>
          <a:bodyPr/>
          <a:lstStyle/>
          <a:p>
            <a:pPr algn="ctr"/>
            <a:endParaRPr lang="en-US" sz="2000" b="0" dirty="0" smtClean="0">
              <a:solidFill>
                <a:schemeClr val="bg1"/>
              </a:solidFill>
              <a:latin typeface="Arial" panose="020B0604020202020204" pitchFamily="34" charset="0"/>
              <a:cs typeface="Arial" panose="020B0604020202020204" pitchFamily="34" charset="0"/>
            </a:endParaRPr>
          </a:p>
          <a:p>
            <a:pPr algn="ctr"/>
            <a:r>
              <a:rPr lang="tr-TR" sz="2400" b="0" dirty="0" smtClean="0">
                <a:solidFill>
                  <a:schemeClr val="bg1"/>
                </a:solidFill>
                <a:latin typeface="Arial" panose="020B0604020202020204" pitchFamily="34" charset="0"/>
                <a:cs typeface="Arial" panose="020B0604020202020204" pitchFamily="34" charset="0"/>
              </a:rPr>
              <a:t>202</a:t>
            </a:r>
            <a:r>
              <a:rPr lang="en-US" sz="2400" b="0" dirty="0" smtClean="0">
                <a:solidFill>
                  <a:schemeClr val="bg1"/>
                </a:solidFill>
                <a:latin typeface="Arial" panose="020B0604020202020204" pitchFamily="34" charset="0"/>
                <a:cs typeface="Arial" panose="020B0604020202020204" pitchFamily="34" charset="0"/>
              </a:rPr>
              <a:t>2 </a:t>
            </a:r>
            <a:r>
              <a:rPr lang="tr-TR" sz="2400" b="0" dirty="0" smtClean="0">
                <a:solidFill>
                  <a:schemeClr val="bg1"/>
                </a:solidFill>
                <a:latin typeface="Arial" panose="020B0604020202020204" pitchFamily="34" charset="0"/>
                <a:cs typeface="Arial" panose="020B0604020202020204" pitchFamily="34" charset="0"/>
              </a:rPr>
              <a:t>YRE Uluslararası Yarışma Ödüllerimiz</a:t>
            </a:r>
            <a:endParaRPr lang="tr-TR" sz="2400" b="0" dirty="0">
              <a:solidFill>
                <a:schemeClr val="bg1"/>
              </a:solidFill>
              <a:latin typeface="Arial" panose="020B0604020202020204" pitchFamily="34" charset="0"/>
              <a:cs typeface="Arial" panose="020B0604020202020204" pitchFamily="34" charset="0"/>
            </a:endParaRPr>
          </a:p>
        </p:txBody>
      </p:sp>
      <p:sp>
        <p:nvSpPr>
          <p:cNvPr id="4" name="Metin kutusu 3"/>
          <p:cNvSpPr txBox="1"/>
          <p:nvPr/>
        </p:nvSpPr>
        <p:spPr>
          <a:xfrm>
            <a:off x="467544" y="2276872"/>
            <a:ext cx="8280920" cy="3785652"/>
          </a:xfrm>
          <a:prstGeom prst="rect">
            <a:avLst/>
          </a:prstGeom>
          <a:noFill/>
        </p:spPr>
        <p:txBody>
          <a:bodyPr wrap="square" rtlCol="0">
            <a:spAutoFit/>
          </a:bodyPr>
          <a:lstStyle/>
          <a:p>
            <a:pPr fontAlgn="auto" hangingPunct="1"/>
            <a:r>
              <a:rPr lang="en-US" sz="2000" dirty="0" smtClean="0">
                <a:latin typeface="Arial" pitchFamily="34" charset="0"/>
                <a:cs typeface="Arial" pitchFamily="34" charset="0"/>
              </a:rPr>
              <a:t>           </a:t>
            </a:r>
            <a:r>
              <a:rPr lang="en-US" sz="2000" dirty="0" err="1" smtClean="0">
                <a:latin typeface="Arial" pitchFamily="34" charset="0"/>
                <a:cs typeface="Arial" pitchFamily="34" charset="0"/>
              </a:rPr>
              <a:t>Uluslar</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arası</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ortak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makale</a:t>
            </a:r>
            <a:endParaRPr lang="en-US" sz="2000" dirty="0" smtClean="0">
              <a:latin typeface="Arial" pitchFamily="34" charset="0"/>
              <a:cs typeface="Arial" pitchFamily="34" charset="0"/>
            </a:endParaRPr>
          </a:p>
          <a:p>
            <a:pPr fontAlgn="auto" hangingPunct="1"/>
            <a:r>
              <a:rPr lang="en-US" sz="2000" dirty="0" err="1" smtClean="0">
                <a:latin typeface="Arial" pitchFamily="34" charset="0"/>
                <a:cs typeface="Arial" pitchFamily="34" charset="0"/>
              </a:rPr>
              <a:t>Birinci</a:t>
            </a:r>
            <a:endParaRPr lang="en-US" sz="2000" dirty="0" smtClean="0">
              <a:latin typeface="Arial" pitchFamily="34" charset="0"/>
              <a:cs typeface="Arial" pitchFamily="34" charset="0"/>
            </a:endParaRPr>
          </a:p>
          <a:p>
            <a:pPr hangingPunct="0"/>
            <a:r>
              <a:rPr lang="en-GB" sz="2000" dirty="0" err="1" smtClean="0">
                <a:latin typeface="Arial" pitchFamily="34" charset="0"/>
                <a:cs typeface="Arial" pitchFamily="34" charset="0"/>
              </a:rPr>
              <a:t>Başlık</a:t>
            </a:r>
            <a:r>
              <a:rPr lang="en-GB" sz="2000" dirty="0" smtClean="0">
                <a:latin typeface="Arial" pitchFamily="34" charset="0"/>
                <a:cs typeface="Arial" pitchFamily="34" charset="0"/>
              </a:rPr>
              <a:t>: </a:t>
            </a:r>
            <a:r>
              <a:rPr lang="en-GB" sz="2000" u="sng" dirty="0" smtClean="0">
                <a:latin typeface="Arial" pitchFamily="34" charset="0"/>
                <a:cs typeface="Arial" pitchFamily="34" charset="0"/>
                <a:hlinkClick r:id="rId2"/>
              </a:rPr>
              <a:t>WILDFIRES &amp; CLIMATE CHANGE A fiery summer for Turkey and Greece</a:t>
            </a:r>
            <a:endParaRPr lang="en-GB" sz="2000" u="sng" dirty="0" smtClean="0">
              <a:latin typeface="Arial" pitchFamily="34" charset="0"/>
              <a:cs typeface="Arial" pitchFamily="34" charset="0"/>
            </a:endParaRPr>
          </a:p>
          <a:p>
            <a:pPr hangingPunct="0"/>
            <a:endParaRPr lang="en-US" sz="2000" dirty="0" smtClean="0">
              <a:latin typeface="Arial" pitchFamily="34" charset="0"/>
              <a:cs typeface="Arial" pitchFamily="34" charset="0"/>
            </a:endParaRPr>
          </a:p>
          <a:p>
            <a:pPr hangingPunct="0"/>
            <a:r>
              <a:rPr lang="en-GB" sz="2000" dirty="0" err="1" smtClean="0">
                <a:latin typeface="Arial" pitchFamily="34" charset="0"/>
                <a:cs typeface="Arial" pitchFamily="34" charset="0"/>
              </a:rPr>
              <a:t>Ülkeler</a:t>
            </a:r>
            <a:r>
              <a:rPr lang="en-GB" sz="2000" dirty="0" smtClean="0">
                <a:latin typeface="Arial" pitchFamily="34" charset="0"/>
                <a:cs typeface="Arial" pitchFamily="34" charset="0"/>
              </a:rPr>
              <a:t>: </a:t>
            </a:r>
            <a:r>
              <a:rPr lang="en-GB" sz="2000" dirty="0" err="1" smtClean="0">
                <a:latin typeface="Arial" pitchFamily="34" charset="0"/>
                <a:cs typeface="Arial" pitchFamily="34" charset="0"/>
              </a:rPr>
              <a:t>Yunanistan</a:t>
            </a:r>
            <a:r>
              <a:rPr lang="en-GB" sz="2000" dirty="0" smtClean="0">
                <a:latin typeface="Arial" pitchFamily="34" charset="0"/>
                <a:cs typeface="Arial" pitchFamily="34" charset="0"/>
              </a:rPr>
              <a:t> &amp; </a:t>
            </a:r>
            <a:r>
              <a:rPr lang="en-GB" sz="2000" dirty="0" err="1" smtClean="0">
                <a:latin typeface="Arial" pitchFamily="34" charset="0"/>
                <a:cs typeface="Arial" pitchFamily="34" charset="0"/>
              </a:rPr>
              <a:t>Türkiye</a:t>
            </a:r>
            <a:endParaRPr lang="en-US" sz="2000" dirty="0" smtClean="0">
              <a:latin typeface="Arial" pitchFamily="34" charset="0"/>
              <a:cs typeface="Arial" pitchFamily="34" charset="0"/>
            </a:endParaRPr>
          </a:p>
          <a:p>
            <a:pPr fontAlgn="auto" hangingPunct="1"/>
            <a:r>
              <a:rPr lang="en-GB" sz="2000" dirty="0" smtClean="0">
                <a:latin typeface="Arial" pitchFamily="34" charset="0"/>
                <a:cs typeface="Arial" pitchFamily="34" charset="0"/>
              </a:rPr>
              <a:t> </a:t>
            </a:r>
            <a:endParaRPr lang="en-US" sz="2000" dirty="0" smtClean="0">
              <a:latin typeface="Arial" pitchFamily="34" charset="0"/>
              <a:cs typeface="Arial" pitchFamily="34" charset="0"/>
            </a:endParaRPr>
          </a:p>
          <a:p>
            <a:pPr fontAlgn="auto" hangingPunct="1"/>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Mansiyon</a:t>
            </a:r>
            <a:endParaRPr lang="en-US" sz="2000" dirty="0" smtClean="0">
              <a:latin typeface="Arial" pitchFamily="34" charset="0"/>
              <a:cs typeface="Arial" pitchFamily="34" charset="0"/>
            </a:endParaRPr>
          </a:p>
          <a:p>
            <a:pPr hangingPunct="0"/>
            <a:r>
              <a:rPr lang="en-GB" sz="2000" dirty="0" err="1" smtClean="0">
                <a:latin typeface="Arial" pitchFamily="34" charset="0"/>
                <a:cs typeface="Arial" pitchFamily="34" charset="0"/>
              </a:rPr>
              <a:t>Başlık</a:t>
            </a:r>
            <a:r>
              <a:rPr lang="en-GB" sz="2000" dirty="0" smtClean="0">
                <a:latin typeface="Arial" pitchFamily="34" charset="0"/>
                <a:cs typeface="Arial" pitchFamily="34" charset="0"/>
              </a:rPr>
              <a:t>: </a:t>
            </a:r>
            <a:r>
              <a:rPr lang="en-GB" sz="2000" u="sng" dirty="0" smtClean="0">
                <a:latin typeface="Arial" pitchFamily="34" charset="0"/>
                <a:cs typeface="Arial" pitchFamily="34" charset="0"/>
                <a:hlinkClick r:id="rId3"/>
              </a:rPr>
              <a:t>Change for The Worse: Forest Fires in Turkey and Frost in Slovenia</a:t>
            </a:r>
            <a:endParaRPr lang="en-GB" sz="2000" u="sng" dirty="0" smtClean="0">
              <a:latin typeface="Arial" pitchFamily="34" charset="0"/>
              <a:cs typeface="Arial" pitchFamily="34" charset="0"/>
            </a:endParaRPr>
          </a:p>
          <a:p>
            <a:pPr hangingPunct="0"/>
            <a:endParaRPr lang="en-US" sz="2000" dirty="0" smtClean="0">
              <a:latin typeface="Arial" pitchFamily="34" charset="0"/>
              <a:cs typeface="Arial" pitchFamily="34" charset="0"/>
            </a:endParaRPr>
          </a:p>
          <a:p>
            <a:pPr hangingPunct="0"/>
            <a:r>
              <a:rPr lang="en-GB" sz="2000" dirty="0" err="1" smtClean="0">
                <a:latin typeface="Arial" pitchFamily="34" charset="0"/>
                <a:cs typeface="Arial" pitchFamily="34" charset="0"/>
              </a:rPr>
              <a:t>Ülkeler</a:t>
            </a:r>
            <a:r>
              <a:rPr lang="en-GB" sz="2000" dirty="0" smtClean="0">
                <a:latin typeface="Arial" pitchFamily="34" charset="0"/>
                <a:cs typeface="Arial" pitchFamily="34" charset="0"/>
              </a:rPr>
              <a:t>: </a:t>
            </a:r>
            <a:r>
              <a:rPr lang="en-GB" sz="2000" dirty="0" err="1" smtClean="0">
                <a:latin typeface="Arial" pitchFamily="34" charset="0"/>
                <a:cs typeface="Arial" pitchFamily="34" charset="0"/>
              </a:rPr>
              <a:t>Slovenya</a:t>
            </a:r>
            <a:r>
              <a:rPr lang="en-GB" sz="2000" dirty="0" smtClean="0">
                <a:latin typeface="Arial" pitchFamily="34" charset="0"/>
                <a:cs typeface="Arial" pitchFamily="34" charset="0"/>
              </a:rPr>
              <a:t> &amp; </a:t>
            </a:r>
            <a:r>
              <a:rPr lang="en-GB" sz="2000" dirty="0" err="1" smtClean="0">
                <a:latin typeface="Arial" pitchFamily="34" charset="0"/>
                <a:cs typeface="Arial" pitchFamily="34" charset="0"/>
              </a:rPr>
              <a:t>Türkiye</a:t>
            </a:r>
            <a:endParaRPr lang="en-US" sz="2000" dirty="0">
              <a:latin typeface="Arial" pitchFamily="34" charset="0"/>
              <a:cs typeface="Arial" pitchFamily="34" charset="0"/>
            </a:endParaRPr>
          </a:p>
        </p:txBody>
      </p:sp>
      <p:pic>
        <p:nvPicPr>
          <p:cNvPr id="5" name="Resim 1" descr="C:\Users\computerPC\Desktop\LOGOLAR\turcevLogoSmall.png"/>
          <p:cNvPicPr/>
          <p:nvPr/>
        </p:nvPicPr>
        <p:blipFill>
          <a:blip r:embed="rId4" cstate="print"/>
          <a:srcRect/>
          <a:stretch>
            <a:fillRect/>
          </a:stretch>
        </p:blipFill>
        <p:spPr bwMode="auto">
          <a:xfrm>
            <a:off x="35497" y="44624"/>
            <a:ext cx="1224135" cy="1584176"/>
          </a:xfrm>
          <a:prstGeom prst="rect">
            <a:avLst/>
          </a:prstGeom>
          <a:noFill/>
          <a:ln w="9525">
            <a:noFill/>
            <a:miter lim="800000"/>
            <a:headEnd/>
            <a:tailEnd/>
          </a:ln>
        </p:spPr>
      </p:pic>
      <p:pic>
        <p:nvPicPr>
          <p:cNvPr id="6" name="Picture 34" descr="cgs logo 2009"/>
          <p:cNvPicPr>
            <a:picLocks noChangeAspect="1" noChangeArrowheads="1"/>
          </p:cNvPicPr>
          <p:nvPr/>
        </p:nvPicPr>
        <p:blipFill rotWithShape="1">
          <a:blip r:embed="rId5" cstate="print"/>
          <a:srcRect l="293" r="11174"/>
          <a:stretch/>
        </p:blipFill>
        <p:spPr bwMode="auto">
          <a:xfrm>
            <a:off x="7344345" y="124472"/>
            <a:ext cx="1752600" cy="1767359"/>
          </a:xfrm>
          <a:prstGeom prst="rect">
            <a:avLst/>
          </a:prstGeom>
          <a:noFill/>
          <a:ln w="9525">
            <a:noFill/>
            <a:miter lim="800000"/>
            <a:headEnd/>
            <a:tailEnd/>
          </a:ln>
        </p:spPr>
      </p:pic>
    </p:spTree>
    <p:extLst>
      <p:ext uri="{BB962C8B-B14F-4D97-AF65-F5344CB8AC3E}">
        <p14:creationId xmlns:p14="http://schemas.microsoft.com/office/powerpoint/2010/main" xmlns="" val="191901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txBox="1">
            <a:spLocks/>
          </p:cNvSpPr>
          <p:nvPr/>
        </p:nvSpPr>
        <p:spPr>
          <a:xfrm>
            <a:off x="1907704" y="549274"/>
            <a:ext cx="5257800" cy="1007518"/>
          </a:xfrm>
          <a:prstGeom prst="rect">
            <a:avLst/>
          </a:prstGeom>
          <a:solidFill>
            <a:schemeClr val="accent2"/>
          </a:solidFill>
        </p:spPr>
        <p:txBody>
          <a:bodyPr/>
          <a:lstStyle/>
          <a:p>
            <a:pPr algn="ctr" eaLnBrk="0" hangingPunct="0">
              <a:defRPr/>
            </a:pPr>
            <a:endParaRPr lang="da-DK" sz="2000" dirty="0" smtClean="0">
              <a:solidFill>
                <a:schemeClr val="bg1"/>
              </a:solidFill>
              <a:latin typeface="Arial" panose="020B0604020202020204" pitchFamily="34" charset="0"/>
              <a:ea typeface="+mj-ea"/>
              <a:cs typeface="Arial" panose="020B0604020202020204" pitchFamily="34" charset="0"/>
            </a:endParaRPr>
          </a:p>
          <a:p>
            <a:pPr algn="ctr" eaLnBrk="0" hangingPunct="0">
              <a:defRPr/>
            </a:pPr>
            <a:r>
              <a:rPr lang="da-DK" sz="2400" dirty="0" smtClean="0">
                <a:solidFill>
                  <a:schemeClr val="bg1"/>
                </a:solidFill>
                <a:latin typeface="Arial" panose="020B0604020202020204" pitchFamily="34" charset="0"/>
                <a:ea typeface="+mj-ea"/>
                <a:cs typeface="Arial" panose="020B0604020202020204" pitchFamily="34" charset="0"/>
              </a:rPr>
              <a:t>ÇGS</a:t>
            </a:r>
            <a:r>
              <a:rPr lang="tr-TR" sz="2400" dirty="0" smtClean="0">
                <a:solidFill>
                  <a:schemeClr val="bg1"/>
                </a:solidFill>
                <a:latin typeface="Arial" panose="020B0604020202020204" pitchFamily="34" charset="0"/>
                <a:ea typeface="+mj-ea"/>
                <a:cs typeface="Arial" panose="020B0604020202020204" pitchFamily="34" charset="0"/>
              </a:rPr>
              <a:t> </a:t>
            </a:r>
            <a:r>
              <a:rPr lang="en-GB" sz="2400" dirty="0" smtClean="0">
                <a:solidFill>
                  <a:schemeClr val="bg1"/>
                </a:solidFill>
                <a:latin typeface="Arial" panose="020B0604020202020204" pitchFamily="34" charset="0"/>
                <a:ea typeface="+mj-ea"/>
                <a:cs typeface="Arial" panose="020B0604020202020204" pitchFamily="34" charset="0"/>
              </a:rPr>
              <a:t>program </a:t>
            </a:r>
            <a:r>
              <a:rPr lang="en-GB" sz="2400" dirty="0" err="1" smtClean="0">
                <a:solidFill>
                  <a:schemeClr val="bg1"/>
                </a:solidFill>
                <a:latin typeface="Arial" panose="020B0604020202020204" pitchFamily="34" charset="0"/>
                <a:ea typeface="+mj-ea"/>
                <a:cs typeface="Arial" panose="020B0604020202020204" pitchFamily="34" charset="0"/>
              </a:rPr>
              <a:t>hedefleri</a:t>
            </a:r>
            <a:endParaRPr lang="da-DK" sz="2400" dirty="0">
              <a:solidFill>
                <a:schemeClr val="bg1"/>
              </a:solidFill>
              <a:latin typeface="Arial" panose="020B0604020202020204" pitchFamily="34" charset="0"/>
              <a:ea typeface="+mj-ea"/>
              <a:cs typeface="Arial" panose="020B0604020202020204" pitchFamily="34" charset="0"/>
            </a:endParaRPr>
          </a:p>
        </p:txBody>
      </p:sp>
      <p:sp>
        <p:nvSpPr>
          <p:cNvPr id="18435" name="Pladsholder til indhold 2"/>
          <p:cNvSpPr txBox="1">
            <a:spLocks/>
          </p:cNvSpPr>
          <p:nvPr/>
        </p:nvSpPr>
        <p:spPr bwMode="auto">
          <a:xfrm>
            <a:off x="1979712" y="1936986"/>
            <a:ext cx="6048672" cy="4320480"/>
          </a:xfrm>
          <a:prstGeom prst="rect">
            <a:avLst/>
          </a:prstGeom>
          <a:noFill/>
          <a:ln w="9525">
            <a:noFill/>
            <a:miter lim="800000"/>
            <a:headEnd/>
            <a:tailEnd/>
          </a:ln>
        </p:spPr>
        <p:txBody>
          <a:bodyPr/>
          <a:lstStyle/>
          <a:p>
            <a:pPr marL="273050" indent="-273050" eaLnBrk="0" hangingPunct="0">
              <a:lnSpc>
                <a:spcPct val="150000"/>
              </a:lnSpc>
              <a:spcBef>
                <a:spcPct val="20000"/>
              </a:spcBef>
              <a:buClr>
                <a:srgbClr val="0BD0D9"/>
              </a:buClr>
              <a:buSzPct val="95000"/>
              <a:buFont typeface="Wingdings 2" pitchFamily="18" charset="2"/>
              <a:buChar char=""/>
            </a:pPr>
            <a:r>
              <a:rPr lang="tr-TR" sz="2000" dirty="0">
                <a:solidFill>
                  <a:srgbClr val="0070C0"/>
                </a:solidFill>
                <a:latin typeface="Arial" charset="0"/>
                <a:cs typeface="Arial" charset="0"/>
              </a:rPr>
              <a:t>Sürdürülebilir gelişmeyi anlamak</a:t>
            </a:r>
            <a:endParaRPr lang="en-GB" sz="2000" dirty="0">
              <a:solidFill>
                <a:srgbClr val="0070C0"/>
              </a:solidFill>
              <a:latin typeface="Arial" charset="0"/>
              <a:cs typeface="Arial" charset="0"/>
            </a:endParaRPr>
          </a:p>
          <a:p>
            <a:pPr marL="273050" indent="-273050" eaLnBrk="0" hangingPunct="0">
              <a:lnSpc>
                <a:spcPct val="150000"/>
              </a:lnSpc>
              <a:spcBef>
                <a:spcPct val="20000"/>
              </a:spcBef>
              <a:buClr>
                <a:srgbClr val="0BD0D9"/>
              </a:buClr>
              <a:buSzPct val="95000"/>
              <a:buFont typeface="Wingdings 2" pitchFamily="18" charset="2"/>
              <a:buChar char=""/>
            </a:pPr>
            <a:r>
              <a:rPr lang="tr-TR" sz="2000" dirty="0">
                <a:solidFill>
                  <a:srgbClr val="0070C0"/>
                </a:solidFill>
                <a:latin typeface="Arial" charset="0"/>
                <a:cs typeface="Arial" charset="0"/>
              </a:rPr>
              <a:t>Toplumun temel konuları ile ilgili olmak</a:t>
            </a:r>
            <a:endParaRPr lang="en-GB" sz="2000" dirty="0">
              <a:solidFill>
                <a:srgbClr val="0070C0"/>
              </a:solidFill>
              <a:latin typeface="Arial" charset="0"/>
              <a:cs typeface="Arial" charset="0"/>
            </a:endParaRPr>
          </a:p>
          <a:p>
            <a:pPr marL="273050" indent="-273050" eaLnBrk="0" hangingPunct="0">
              <a:lnSpc>
                <a:spcPct val="150000"/>
              </a:lnSpc>
              <a:spcBef>
                <a:spcPct val="20000"/>
              </a:spcBef>
              <a:buClr>
                <a:srgbClr val="0BD0D9"/>
              </a:buClr>
              <a:buSzPct val="95000"/>
              <a:buFont typeface="Wingdings 2" pitchFamily="18" charset="2"/>
              <a:buChar char=""/>
            </a:pPr>
            <a:r>
              <a:rPr lang="tr-TR" sz="2000" dirty="0">
                <a:solidFill>
                  <a:srgbClr val="0070C0"/>
                </a:solidFill>
                <a:latin typeface="Arial" charset="0"/>
                <a:cs typeface="Arial" charset="0"/>
              </a:rPr>
              <a:t>Disiplinlerarası öğrenme</a:t>
            </a:r>
            <a:endParaRPr lang="en-GB" sz="2000" dirty="0">
              <a:solidFill>
                <a:srgbClr val="0070C0"/>
              </a:solidFill>
              <a:latin typeface="Arial" charset="0"/>
              <a:cs typeface="Arial" charset="0"/>
            </a:endParaRPr>
          </a:p>
          <a:p>
            <a:pPr marL="273050" indent="-273050" eaLnBrk="0" hangingPunct="0">
              <a:lnSpc>
                <a:spcPct val="150000"/>
              </a:lnSpc>
              <a:spcBef>
                <a:spcPct val="20000"/>
              </a:spcBef>
              <a:buClr>
                <a:srgbClr val="0BD0D9"/>
              </a:buClr>
              <a:buSzPct val="95000"/>
              <a:buFont typeface="Wingdings 2" pitchFamily="18" charset="2"/>
              <a:buChar char=""/>
            </a:pPr>
            <a:r>
              <a:rPr lang="tr-TR" sz="2000" dirty="0">
                <a:solidFill>
                  <a:srgbClr val="0070C0"/>
                </a:solidFill>
                <a:latin typeface="Arial" charset="0"/>
                <a:cs typeface="Arial" charset="0"/>
              </a:rPr>
              <a:t>Aktif öğrenme deneyimi</a:t>
            </a:r>
            <a:endParaRPr lang="en-GB" sz="2000" dirty="0">
              <a:solidFill>
                <a:srgbClr val="0070C0"/>
              </a:solidFill>
              <a:latin typeface="Arial" charset="0"/>
              <a:cs typeface="Arial" charset="0"/>
            </a:endParaRPr>
          </a:p>
          <a:p>
            <a:pPr marL="273050" indent="-273050" eaLnBrk="0" hangingPunct="0">
              <a:lnSpc>
                <a:spcPct val="150000"/>
              </a:lnSpc>
              <a:spcBef>
                <a:spcPct val="20000"/>
              </a:spcBef>
              <a:buClr>
                <a:srgbClr val="0BD0D9"/>
              </a:buClr>
              <a:buSzPct val="95000"/>
              <a:buFont typeface="Wingdings 2" pitchFamily="18" charset="2"/>
              <a:buChar char=""/>
            </a:pPr>
            <a:r>
              <a:rPr lang="tr-TR" sz="2000" dirty="0">
                <a:solidFill>
                  <a:srgbClr val="0070C0"/>
                </a:solidFill>
                <a:latin typeface="Arial" charset="0"/>
                <a:cs typeface="Arial" charset="0"/>
              </a:rPr>
              <a:t>Yalnızca bilgi değil, ayrıca beceri geliştirme</a:t>
            </a:r>
          </a:p>
          <a:p>
            <a:pPr marL="273050" indent="-273050" eaLnBrk="0" hangingPunct="0">
              <a:lnSpc>
                <a:spcPct val="150000"/>
              </a:lnSpc>
              <a:spcBef>
                <a:spcPct val="20000"/>
              </a:spcBef>
              <a:buClr>
                <a:srgbClr val="0BD0D9"/>
              </a:buClr>
              <a:buSzPct val="95000"/>
            </a:pPr>
            <a:r>
              <a:rPr lang="en-GB" sz="2000" dirty="0" smtClean="0">
                <a:solidFill>
                  <a:srgbClr val="0070C0"/>
                </a:solidFill>
                <a:latin typeface="Arial" charset="0"/>
                <a:cs typeface="Arial" charset="0"/>
              </a:rPr>
              <a:t>   (</a:t>
            </a:r>
            <a:r>
              <a:rPr lang="tr-TR" sz="2000" dirty="0">
                <a:solidFill>
                  <a:srgbClr val="0070C0"/>
                </a:solidFill>
                <a:latin typeface="Arial" charset="0"/>
                <a:cs typeface="Arial" charset="0"/>
              </a:rPr>
              <a:t>eleştiri duygusu</a:t>
            </a:r>
            <a:r>
              <a:rPr lang="en-GB" sz="2000" dirty="0">
                <a:solidFill>
                  <a:srgbClr val="0070C0"/>
                </a:solidFill>
                <a:latin typeface="Arial" charset="0"/>
                <a:cs typeface="Arial" charset="0"/>
              </a:rPr>
              <a:t>, </a:t>
            </a:r>
            <a:r>
              <a:rPr lang="tr-TR" sz="2000" dirty="0">
                <a:solidFill>
                  <a:srgbClr val="0070C0"/>
                </a:solidFill>
                <a:latin typeface="Arial" charset="0"/>
                <a:cs typeface="Arial" charset="0"/>
              </a:rPr>
              <a:t>merak</a:t>
            </a:r>
            <a:r>
              <a:rPr lang="en-GB" sz="2000" dirty="0">
                <a:solidFill>
                  <a:srgbClr val="0070C0"/>
                </a:solidFill>
                <a:latin typeface="Arial" charset="0"/>
                <a:cs typeface="Arial" charset="0"/>
              </a:rPr>
              <a:t>, </a:t>
            </a:r>
            <a:r>
              <a:rPr lang="tr-TR" sz="2000" dirty="0" smtClean="0">
                <a:solidFill>
                  <a:srgbClr val="0070C0"/>
                </a:solidFill>
                <a:latin typeface="Arial" charset="0"/>
                <a:cs typeface="Arial" charset="0"/>
              </a:rPr>
              <a:t>iletişim</a:t>
            </a:r>
            <a:r>
              <a:rPr lang="en-GB" sz="2000" dirty="0" smtClean="0">
                <a:solidFill>
                  <a:srgbClr val="0070C0"/>
                </a:solidFill>
                <a:latin typeface="Arial" charset="0"/>
                <a:cs typeface="Arial" charset="0"/>
              </a:rPr>
              <a:t> </a:t>
            </a:r>
            <a:r>
              <a:rPr lang="en-GB" sz="2000" dirty="0" err="1" smtClean="0">
                <a:solidFill>
                  <a:srgbClr val="0070C0"/>
                </a:solidFill>
                <a:latin typeface="Arial" charset="0"/>
                <a:cs typeface="Arial" charset="0"/>
              </a:rPr>
              <a:t>yöntemleri</a:t>
            </a:r>
            <a:r>
              <a:rPr lang="en-GB" sz="2000" dirty="0" smtClean="0">
                <a:solidFill>
                  <a:srgbClr val="0070C0"/>
                </a:solidFill>
                <a:latin typeface="Arial" charset="0"/>
                <a:cs typeface="Arial" charset="0"/>
              </a:rPr>
              <a:t>)</a:t>
            </a:r>
            <a:endParaRPr lang="en-GB" sz="2000" dirty="0">
              <a:solidFill>
                <a:srgbClr val="0070C0"/>
              </a:solidFill>
              <a:latin typeface="Arial" charset="0"/>
              <a:cs typeface="Arial" charset="0"/>
            </a:endParaRPr>
          </a:p>
          <a:p>
            <a:pPr marL="273050" indent="-273050" eaLnBrk="0" hangingPunct="0">
              <a:lnSpc>
                <a:spcPct val="150000"/>
              </a:lnSpc>
              <a:spcBef>
                <a:spcPct val="20000"/>
              </a:spcBef>
              <a:buClr>
                <a:srgbClr val="0BD0D9"/>
              </a:buClr>
              <a:buSzPct val="95000"/>
              <a:buFont typeface="Wingdings 2" pitchFamily="18" charset="2"/>
              <a:buChar char=""/>
            </a:pPr>
            <a:r>
              <a:rPr lang="tr-TR" sz="2000" dirty="0" smtClean="0">
                <a:solidFill>
                  <a:srgbClr val="0070C0"/>
                </a:solidFill>
                <a:latin typeface="Arial" charset="0"/>
                <a:cs typeface="Arial" charset="0"/>
              </a:rPr>
              <a:t>Soru</a:t>
            </a:r>
            <a:r>
              <a:rPr lang="en-GB" sz="2000" dirty="0" smtClean="0">
                <a:solidFill>
                  <a:srgbClr val="0070C0"/>
                </a:solidFill>
                <a:latin typeface="Arial" charset="0"/>
                <a:cs typeface="Arial" charset="0"/>
              </a:rPr>
              <a:t>n</a:t>
            </a:r>
            <a:r>
              <a:rPr lang="tr-TR" sz="2000" dirty="0" smtClean="0">
                <a:solidFill>
                  <a:srgbClr val="0070C0"/>
                </a:solidFill>
                <a:latin typeface="Arial" charset="0"/>
                <a:cs typeface="Arial" charset="0"/>
              </a:rPr>
              <a:t>ları </a:t>
            </a:r>
            <a:r>
              <a:rPr lang="tr-TR" sz="2000" dirty="0">
                <a:solidFill>
                  <a:srgbClr val="0070C0"/>
                </a:solidFill>
                <a:latin typeface="Arial" charset="0"/>
                <a:cs typeface="Arial" charset="0"/>
              </a:rPr>
              <a:t>dillendirmek (neden, niçin, nasıl)</a:t>
            </a:r>
            <a:endParaRPr lang="en-GB" sz="2000" dirty="0">
              <a:solidFill>
                <a:srgbClr val="0070C0"/>
              </a:solidFill>
              <a:latin typeface="Arial" charset="0"/>
              <a:cs typeface="Arial" charset="0"/>
            </a:endParaRPr>
          </a:p>
          <a:p>
            <a:pPr marL="273050" indent="-273050" eaLnBrk="0" hangingPunct="0">
              <a:lnSpc>
                <a:spcPct val="150000"/>
              </a:lnSpc>
              <a:spcBef>
                <a:spcPct val="20000"/>
              </a:spcBef>
              <a:buClr>
                <a:srgbClr val="0BD0D9"/>
              </a:buClr>
              <a:buSzPct val="95000"/>
              <a:buFont typeface="Wingdings 2" pitchFamily="18" charset="2"/>
              <a:buChar char=""/>
            </a:pPr>
            <a:r>
              <a:rPr lang="tr-TR" sz="2000" dirty="0">
                <a:solidFill>
                  <a:srgbClr val="0070C0"/>
                </a:solidFill>
                <a:latin typeface="Arial" charset="0"/>
                <a:cs typeface="Arial" charset="0"/>
              </a:rPr>
              <a:t>Yerel ve küresel konuları ilişkilendirmek</a:t>
            </a:r>
            <a:endParaRPr lang="da-DK" sz="2000" dirty="0">
              <a:solidFill>
                <a:srgbClr val="0070C0"/>
              </a:solidFill>
              <a:latin typeface="Arial" charset="0"/>
              <a:cs typeface="Arial" charset="0"/>
            </a:endParaRPr>
          </a:p>
        </p:txBody>
      </p:sp>
      <p:pic>
        <p:nvPicPr>
          <p:cNvPr id="8" name="Resim 1" descr="C:\Users\computerPC\Desktop\LOGOLAR\turcevLogoSmall.png"/>
          <p:cNvPicPr/>
          <p:nvPr/>
        </p:nvPicPr>
        <p:blipFill>
          <a:blip r:embed="rId2" cstate="print"/>
          <a:srcRect/>
          <a:stretch>
            <a:fillRect/>
          </a:stretch>
        </p:blipFill>
        <p:spPr bwMode="auto">
          <a:xfrm>
            <a:off x="-25781" y="0"/>
            <a:ext cx="1765430" cy="2196132"/>
          </a:xfrm>
          <a:prstGeom prst="rect">
            <a:avLst/>
          </a:prstGeom>
          <a:noFill/>
          <a:ln w="9525">
            <a:noFill/>
            <a:miter lim="800000"/>
            <a:headEnd/>
            <a:tailEnd/>
          </a:ln>
        </p:spPr>
      </p:pic>
      <p:pic>
        <p:nvPicPr>
          <p:cNvPr id="6" name="Picture 34" descr="cgs logo 2009"/>
          <p:cNvPicPr>
            <a:picLocks noChangeAspect="1" noChangeArrowheads="1"/>
          </p:cNvPicPr>
          <p:nvPr/>
        </p:nvPicPr>
        <p:blipFill rotWithShape="1">
          <a:blip r:embed="rId3" cstate="print"/>
          <a:srcRect l="293" r="11174"/>
          <a:stretch/>
        </p:blipFill>
        <p:spPr bwMode="auto">
          <a:xfrm>
            <a:off x="7344345" y="169627"/>
            <a:ext cx="1752600" cy="17673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5" descr="world map"/>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rightnessContrast bright="40000"/>
                    </a14:imgEffect>
                  </a14:imgLayer>
                </a14:imgProps>
              </a:ext>
            </a:extLst>
          </a:blip>
          <a:srcRect l="1483" r="1866" b="10589"/>
          <a:stretch/>
        </p:blipFill>
        <p:spPr bwMode="auto">
          <a:xfrm>
            <a:off x="253800" y="1754572"/>
            <a:ext cx="8636397" cy="4933032"/>
          </a:xfrm>
          <a:prstGeom prst="rect">
            <a:avLst/>
          </a:prstGeom>
          <a:noFill/>
          <a:ln w="9525">
            <a:noFill/>
            <a:miter lim="800000"/>
            <a:headEnd/>
            <a:tailEnd/>
          </a:ln>
        </p:spPr>
      </p:pic>
      <p:pic>
        <p:nvPicPr>
          <p:cNvPr id="9219" name="Picture 4" descr="fee_rgb"/>
          <p:cNvPicPr>
            <a:picLocks noChangeAspect="1" noChangeArrowheads="1"/>
          </p:cNvPicPr>
          <p:nvPr/>
        </p:nvPicPr>
        <p:blipFill rotWithShape="1">
          <a:blip r:embed="rId4" cstate="print"/>
          <a:srcRect b="16794"/>
          <a:stretch/>
        </p:blipFill>
        <p:spPr bwMode="auto">
          <a:xfrm>
            <a:off x="8053387" y="-27383"/>
            <a:ext cx="1127125" cy="1618096"/>
          </a:xfrm>
          <a:prstGeom prst="rect">
            <a:avLst/>
          </a:prstGeom>
          <a:noFill/>
          <a:ln w="9525">
            <a:noFill/>
            <a:miter lim="800000"/>
            <a:headEnd/>
            <a:tailEnd/>
          </a:ln>
        </p:spPr>
      </p:pic>
      <p:sp>
        <p:nvSpPr>
          <p:cNvPr id="9220" name="Text Box 10"/>
          <p:cNvSpPr txBox="1">
            <a:spLocks noChangeArrowheads="1"/>
          </p:cNvSpPr>
          <p:nvPr/>
        </p:nvSpPr>
        <p:spPr bwMode="auto">
          <a:xfrm>
            <a:off x="1104216" y="2843644"/>
            <a:ext cx="1091520" cy="369332"/>
          </a:xfrm>
          <a:prstGeom prst="rect">
            <a:avLst/>
          </a:prstGeom>
          <a:noFill/>
          <a:ln w="9525">
            <a:noFill/>
            <a:miter lim="800000"/>
            <a:headEnd/>
            <a:tailEnd/>
          </a:ln>
        </p:spPr>
        <p:txBody>
          <a:bodyPr wrap="square">
            <a:spAutoFit/>
          </a:bodyPr>
          <a:lstStyle/>
          <a:p>
            <a:pPr>
              <a:spcBef>
                <a:spcPct val="50000"/>
              </a:spcBef>
            </a:pPr>
            <a:r>
              <a:rPr lang="tr-TR" sz="1600" dirty="0">
                <a:solidFill>
                  <a:schemeClr val="bg1"/>
                </a:solidFill>
              </a:rPr>
              <a:t>K</a:t>
            </a:r>
            <a:r>
              <a:rPr lang="en-GB" sz="1800" dirty="0" err="1">
                <a:solidFill>
                  <a:schemeClr val="bg1"/>
                </a:solidFill>
              </a:rPr>
              <a:t>anada</a:t>
            </a:r>
            <a:endParaRPr lang="en-GB" sz="1800" dirty="0">
              <a:solidFill>
                <a:schemeClr val="bg1"/>
              </a:solidFill>
            </a:endParaRPr>
          </a:p>
        </p:txBody>
      </p:sp>
      <p:sp>
        <p:nvSpPr>
          <p:cNvPr id="9221" name="Text Box 9"/>
          <p:cNvSpPr txBox="1">
            <a:spLocks noChangeArrowheads="1"/>
          </p:cNvSpPr>
          <p:nvPr/>
        </p:nvSpPr>
        <p:spPr bwMode="auto">
          <a:xfrm>
            <a:off x="3995936" y="3861048"/>
            <a:ext cx="574675" cy="338554"/>
          </a:xfrm>
          <a:prstGeom prst="rect">
            <a:avLst/>
          </a:prstGeom>
          <a:noFill/>
          <a:ln w="9525">
            <a:noFill/>
            <a:miter lim="800000"/>
            <a:headEnd/>
            <a:tailEnd/>
          </a:ln>
        </p:spPr>
        <p:txBody>
          <a:bodyPr>
            <a:spAutoFit/>
          </a:bodyPr>
          <a:lstStyle/>
          <a:p>
            <a:pPr>
              <a:spcBef>
                <a:spcPct val="50000"/>
              </a:spcBef>
            </a:pPr>
            <a:r>
              <a:rPr lang="tr-TR" sz="1600" dirty="0">
                <a:solidFill>
                  <a:schemeClr val="bg1"/>
                </a:solidFill>
              </a:rPr>
              <a:t>Fas</a:t>
            </a:r>
            <a:endParaRPr lang="en-GB" sz="1600" dirty="0">
              <a:solidFill>
                <a:schemeClr val="bg1"/>
              </a:solidFill>
            </a:endParaRPr>
          </a:p>
        </p:txBody>
      </p:sp>
      <p:sp>
        <p:nvSpPr>
          <p:cNvPr id="9223" name="Text Box 9"/>
          <p:cNvSpPr txBox="1">
            <a:spLocks noChangeArrowheads="1"/>
          </p:cNvSpPr>
          <p:nvPr/>
        </p:nvSpPr>
        <p:spPr bwMode="auto">
          <a:xfrm>
            <a:off x="8029202" y="5229200"/>
            <a:ext cx="935286" cy="584775"/>
          </a:xfrm>
          <a:prstGeom prst="rect">
            <a:avLst/>
          </a:prstGeom>
          <a:noFill/>
          <a:ln w="9525">
            <a:noFill/>
            <a:miter lim="800000"/>
            <a:headEnd/>
            <a:tailEnd/>
          </a:ln>
        </p:spPr>
        <p:txBody>
          <a:bodyPr wrap="square">
            <a:spAutoFit/>
          </a:bodyPr>
          <a:lstStyle/>
          <a:p>
            <a:pPr>
              <a:spcBef>
                <a:spcPct val="50000"/>
              </a:spcBef>
            </a:pPr>
            <a:r>
              <a:rPr lang="tr-TR" sz="1600" dirty="0">
                <a:solidFill>
                  <a:schemeClr val="bg1"/>
                </a:solidFill>
              </a:rPr>
              <a:t>Yeni Zelanda</a:t>
            </a:r>
            <a:endParaRPr lang="en-GB" sz="1600" dirty="0">
              <a:solidFill>
                <a:schemeClr val="bg1"/>
              </a:solidFill>
            </a:endParaRPr>
          </a:p>
        </p:txBody>
      </p:sp>
      <p:sp>
        <p:nvSpPr>
          <p:cNvPr id="9224" name="Text Box 9"/>
          <p:cNvSpPr txBox="1">
            <a:spLocks noChangeArrowheads="1"/>
          </p:cNvSpPr>
          <p:nvPr/>
        </p:nvSpPr>
        <p:spPr bwMode="auto">
          <a:xfrm>
            <a:off x="4427711" y="2988241"/>
            <a:ext cx="1368425" cy="584775"/>
          </a:xfrm>
          <a:prstGeom prst="rect">
            <a:avLst/>
          </a:prstGeom>
          <a:noFill/>
          <a:ln w="9525">
            <a:noFill/>
            <a:miter lim="800000"/>
            <a:headEnd/>
            <a:tailEnd/>
          </a:ln>
        </p:spPr>
        <p:txBody>
          <a:bodyPr>
            <a:spAutoFit/>
          </a:bodyPr>
          <a:lstStyle/>
          <a:p>
            <a:pPr>
              <a:spcBef>
                <a:spcPct val="50000"/>
              </a:spcBef>
            </a:pPr>
            <a:r>
              <a:rPr lang="tr-TR" sz="1600" dirty="0">
                <a:solidFill>
                  <a:schemeClr val="bg1"/>
                </a:solidFill>
              </a:rPr>
              <a:t>Avrupa’da </a:t>
            </a:r>
            <a:r>
              <a:rPr lang="en-GB" sz="1600" dirty="0" smtClean="0">
                <a:solidFill>
                  <a:schemeClr val="bg1"/>
                </a:solidFill>
              </a:rPr>
              <a:t>2</a:t>
            </a:r>
            <a:r>
              <a:rPr lang="en-US" sz="1600" dirty="0" smtClean="0">
                <a:solidFill>
                  <a:schemeClr val="bg1"/>
                </a:solidFill>
              </a:rPr>
              <a:t>0</a:t>
            </a:r>
            <a:r>
              <a:rPr lang="en-GB" sz="1600" dirty="0" smtClean="0">
                <a:solidFill>
                  <a:schemeClr val="bg1"/>
                </a:solidFill>
              </a:rPr>
              <a:t> </a:t>
            </a:r>
            <a:r>
              <a:rPr lang="tr-TR" sz="1600" dirty="0" smtClean="0">
                <a:solidFill>
                  <a:schemeClr val="bg1"/>
                </a:solidFill>
              </a:rPr>
              <a:t>ülke</a:t>
            </a:r>
            <a:endParaRPr lang="en-GB" sz="1600" dirty="0">
              <a:solidFill>
                <a:schemeClr val="bg1"/>
              </a:solidFill>
            </a:endParaRPr>
          </a:p>
        </p:txBody>
      </p:sp>
      <p:sp>
        <p:nvSpPr>
          <p:cNvPr id="9225" name="Text Box 9"/>
          <p:cNvSpPr txBox="1">
            <a:spLocks noChangeArrowheads="1"/>
          </p:cNvSpPr>
          <p:nvPr/>
        </p:nvSpPr>
        <p:spPr bwMode="auto">
          <a:xfrm>
            <a:off x="6682259" y="3882534"/>
            <a:ext cx="554037" cy="338554"/>
          </a:xfrm>
          <a:prstGeom prst="rect">
            <a:avLst/>
          </a:prstGeom>
          <a:noFill/>
          <a:ln w="9525">
            <a:noFill/>
            <a:miter lim="800000"/>
            <a:headEnd/>
            <a:tailEnd/>
          </a:ln>
        </p:spPr>
        <p:txBody>
          <a:bodyPr>
            <a:spAutoFit/>
          </a:bodyPr>
          <a:lstStyle/>
          <a:p>
            <a:pPr>
              <a:spcBef>
                <a:spcPct val="50000"/>
              </a:spcBef>
            </a:pPr>
            <a:r>
              <a:rPr lang="tr-TR" sz="1600" dirty="0">
                <a:solidFill>
                  <a:schemeClr val="bg1"/>
                </a:solidFill>
              </a:rPr>
              <a:t>Çin</a:t>
            </a:r>
            <a:endParaRPr lang="en-GB" sz="1600" dirty="0">
              <a:solidFill>
                <a:schemeClr val="bg1"/>
              </a:solidFill>
            </a:endParaRPr>
          </a:p>
        </p:txBody>
      </p:sp>
      <p:sp>
        <p:nvSpPr>
          <p:cNvPr id="13" name="Rectangle 2"/>
          <p:cNvSpPr txBox="1">
            <a:spLocks noChangeArrowheads="1"/>
          </p:cNvSpPr>
          <p:nvPr/>
        </p:nvSpPr>
        <p:spPr bwMode="auto">
          <a:xfrm>
            <a:off x="1619672" y="575468"/>
            <a:ext cx="6134100" cy="693291"/>
          </a:xfrm>
          <a:prstGeom prst="rect">
            <a:avLst/>
          </a:prstGeom>
          <a:solidFill>
            <a:schemeClr val="accent2"/>
          </a:solidFill>
          <a:ln w="9525">
            <a:noFill/>
            <a:miter lim="800000"/>
            <a:headEnd/>
            <a:tailEnd/>
          </a:ln>
        </p:spPr>
        <p:txBody>
          <a:bodyPr lIns="0" rIns="0" bIns="0" anchor="b"/>
          <a:lstStyle/>
          <a:p>
            <a:pPr algn="ctr" eaLnBrk="0" hangingPunct="0">
              <a:defRPr/>
            </a:pPr>
            <a:r>
              <a:rPr lang="en-GB" dirty="0" smtClean="0">
                <a:solidFill>
                  <a:schemeClr val="bg1"/>
                </a:solidFill>
                <a:latin typeface="+mj-lt"/>
                <a:ea typeface="+mj-ea"/>
                <a:cs typeface="+mj-cs"/>
              </a:rPr>
              <a:t>20</a:t>
            </a:r>
            <a:r>
              <a:rPr lang="tr-TR" dirty="0" smtClean="0">
                <a:solidFill>
                  <a:schemeClr val="bg1"/>
                </a:solidFill>
                <a:latin typeface="+mj-lt"/>
                <a:ea typeface="+mj-ea"/>
                <a:cs typeface="+mj-cs"/>
              </a:rPr>
              <a:t>2</a:t>
            </a:r>
            <a:r>
              <a:rPr lang="en-US" dirty="0" smtClean="0">
                <a:solidFill>
                  <a:schemeClr val="bg1"/>
                </a:solidFill>
                <a:latin typeface="+mj-lt"/>
                <a:ea typeface="+mj-ea"/>
                <a:cs typeface="+mj-cs"/>
              </a:rPr>
              <a:t>2</a:t>
            </a:r>
            <a:r>
              <a:rPr lang="en-GB" dirty="0" smtClean="0">
                <a:solidFill>
                  <a:schemeClr val="bg1"/>
                </a:solidFill>
                <a:latin typeface="+mj-lt"/>
                <a:ea typeface="+mj-ea"/>
                <a:cs typeface="+mj-cs"/>
              </a:rPr>
              <a:t> </a:t>
            </a:r>
            <a:r>
              <a:rPr lang="en-GB" dirty="0" err="1" smtClean="0">
                <a:solidFill>
                  <a:schemeClr val="bg1"/>
                </a:solidFill>
                <a:latin typeface="+mj-lt"/>
                <a:ea typeface="+mj-ea"/>
                <a:cs typeface="+mj-cs"/>
              </a:rPr>
              <a:t>Yılı</a:t>
            </a:r>
            <a:r>
              <a:rPr lang="en-GB" dirty="0" smtClean="0">
                <a:solidFill>
                  <a:schemeClr val="bg1"/>
                </a:solidFill>
                <a:latin typeface="+mj-lt"/>
                <a:ea typeface="+mj-ea"/>
                <a:cs typeface="+mj-cs"/>
              </a:rPr>
              <a:t> </a:t>
            </a:r>
            <a:r>
              <a:rPr lang="tr-TR" dirty="0" smtClean="0">
                <a:solidFill>
                  <a:schemeClr val="bg1"/>
                </a:solidFill>
                <a:latin typeface="+mj-lt"/>
                <a:ea typeface="+mj-ea"/>
                <a:cs typeface="+mj-cs"/>
              </a:rPr>
              <a:t>Dünyada </a:t>
            </a:r>
            <a:r>
              <a:rPr lang="en-GB" dirty="0" smtClean="0">
                <a:solidFill>
                  <a:schemeClr val="bg1"/>
                </a:solidFill>
                <a:latin typeface="+mj-lt"/>
                <a:ea typeface="+mj-ea"/>
                <a:cs typeface="+mj-cs"/>
              </a:rPr>
              <a:t>ÇGS    (41 </a:t>
            </a:r>
            <a:r>
              <a:rPr lang="en-GB" dirty="0" err="1" smtClean="0">
                <a:solidFill>
                  <a:schemeClr val="bg1"/>
                </a:solidFill>
                <a:latin typeface="+mj-lt"/>
                <a:ea typeface="+mj-ea"/>
                <a:cs typeface="+mj-cs"/>
              </a:rPr>
              <a:t>Ülke</a:t>
            </a:r>
            <a:r>
              <a:rPr lang="en-GB" dirty="0" smtClean="0">
                <a:solidFill>
                  <a:schemeClr val="bg1"/>
                </a:solidFill>
                <a:latin typeface="+mj-lt"/>
                <a:ea typeface="+mj-ea"/>
                <a:cs typeface="+mj-cs"/>
              </a:rPr>
              <a:t>)</a:t>
            </a:r>
            <a:endParaRPr lang="en-GB" dirty="0">
              <a:solidFill>
                <a:schemeClr val="bg1"/>
              </a:solidFill>
              <a:latin typeface="+mj-lt"/>
              <a:ea typeface="+mj-ea"/>
              <a:cs typeface="+mj-cs"/>
            </a:endParaRPr>
          </a:p>
        </p:txBody>
      </p:sp>
      <p:pic>
        <p:nvPicPr>
          <p:cNvPr id="9227" name="Picture 34" descr="cgs logo 2009"/>
          <p:cNvPicPr>
            <a:picLocks noChangeAspect="1" noChangeArrowheads="1"/>
          </p:cNvPicPr>
          <p:nvPr/>
        </p:nvPicPr>
        <p:blipFill rotWithShape="1">
          <a:blip r:embed="rId5" cstate="print"/>
          <a:srcRect l="15133" r="17448"/>
          <a:stretch/>
        </p:blipFill>
        <p:spPr bwMode="auto">
          <a:xfrm>
            <a:off x="107504" y="44450"/>
            <a:ext cx="1289497" cy="1546262"/>
          </a:xfrm>
          <a:prstGeom prst="rect">
            <a:avLst/>
          </a:prstGeom>
          <a:noFill/>
          <a:ln w="9525">
            <a:noFill/>
            <a:miter lim="800000"/>
            <a:headEnd/>
            <a:tailEnd/>
          </a:ln>
        </p:spPr>
      </p:pic>
      <p:sp>
        <p:nvSpPr>
          <p:cNvPr id="14" name="Text Box 10"/>
          <p:cNvSpPr txBox="1">
            <a:spLocks noChangeArrowheads="1"/>
          </p:cNvSpPr>
          <p:nvPr/>
        </p:nvSpPr>
        <p:spPr bwMode="auto">
          <a:xfrm>
            <a:off x="4989513" y="3769295"/>
            <a:ext cx="628646" cy="307777"/>
          </a:xfrm>
          <a:prstGeom prst="rect">
            <a:avLst/>
          </a:prstGeom>
          <a:noFill/>
          <a:ln w="9525">
            <a:noFill/>
            <a:miter lim="800000"/>
            <a:headEnd/>
            <a:tailEnd/>
          </a:ln>
        </p:spPr>
        <p:txBody>
          <a:bodyPr wrap="square">
            <a:spAutoFit/>
          </a:bodyPr>
          <a:lstStyle/>
          <a:p>
            <a:pPr>
              <a:spcBef>
                <a:spcPct val="50000"/>
              </a:spcBef>
            </a:pPr>
            <a:r>
              <a:rPr lang="tr-TR" sz="1400" dirty="0" smtClean="0">
                <a:solidFill>
                  <a:schemeClr val="bg1"/>
                </a:solidFill>
              </a:rPr>
              <a:t>İsrail</a:t>
            </a:r>
            <a:endParaRPr lang="en-GB" sz="1400" dirty="0">
              <a:solidFill>
                <a:schemeClr val="bg1"/>
              </a:solidFill>
            </a:endParaRPr>
          </a:p>
        </p:txBody>
      </p:sp>
      <p:sp>
        <p:nvSpPr>
          <p:cNvPr id="15" name="Text Box 9"/>
          <p:cNvSpPr txBox="1">
            <a:spLocks noChangeArrowheads="1"/>
          </p:cNvSpPr>
          <p:nvPr/>
        </p:nvSpPr>
        <p:spPr bwMode="auto">
          <a:xfrm>
            <a:off x="5388867" y="4386590"/>
            <a:ext cx="1102569" cy="338554"/>
          </a:xfrm>
          <a:prstGeom prst="rect">
            <a:avLst/>
          </a:prstGeom>
          <a:noFill/>
          <a:ln w="9525">
            <a:noFill/>
            <a:miter lim="800000"/>
            <a:headEnd/>
            <a:tailEnd/>
          </a:ln>
        </p:spPr>
        <p:txBody>
          <a:bodyPr wrap="square">
            <a:spAutoFit/>
          </a:bodyPr>
          <a:lstStyle/>
          <a:p>
            <a:pPr>
              <a:spcBef>
                <a:spcPct val="50000"/>
              </a:spcBef>
            </a:pPr>
            <a:r>
              <a:rPr lang="en-GB" sz="1600" dirty="0" err="1" smtClean="0">
                <a:solidFill>
                  <a:schemeClr val="bg1"/>
                </a:solidFill>
              </a:rPr>
              <a:t>Hindistan</a:t>
            </a:r>
            <a:endParaRPr lang="en-GB" sz="1600" dirty="0">
              <a:solidFill>
                <a:schemeClr val="bg1"/>
              </a:solidFill>
            </a:endParaRPr>
          </a:p>
        </p:txBody>
      </p:sp>
      <p:sp>
        <p:nvSpPr>
          <p:cNvPr id="16" name="Text Box 9"/>
          <p:cNvSpPr txBox="1">
            <a:spLocks noChangeArrowheads="1"/>
          </p:cNvSpPr>
          <p:nvPr/>
        </p:nvSpPr>
        <p:spPr bwMode="auto">
          <a:xfrm>
            <a:off x="4283968" y="5724545"/>
            <a:ext cx="940695" cy="584775"/>
          </a:xfrm>
          <a:prstGeom prst="rect">
            <a:avLst/>
          </a:prstGeom>
          <a:noFill/>
          <a:ln w="9525">
            <a:noFill/>
            <a:miter lim="800000"/>
            <a:headEnd/>
            <a:tailEnd/>
          </a:ln>
        </p:spPr>
        <p:txBody>
          <a:bodyPr wrap="square">
            <a:spAutoFit/>
          </a:bodyPr>
          <a:lstStyle/>
          <a:p>
            <a:pPr>
              <a:spcBef>
                <a:spcPct val="50000"/>
              </a:spcBef>
            </a:pPr>
            <a:r>
              <a:rPr lang="en-GB" sz="1600" dirty="0" err="1" smtClean="0">
                <a:solidFill>
                  <a:schemeClr val="bg1"/>
                </a:solidFill>
              </a:rPr>
              <a:t>Güney</a:t>
            </a:r>
            <a:r>
              <a:rPr lang="en-GB" sz="1600" dirty="0" smtClean="0">
                <a:solidFill>
                  <a:schemeClr val="bg1"/>
                </a:solidFill>
              </a:rPr>
              <a:t> </a:t>
            </a:r>
            <a:r>
              <a:rPr lang="en-GB" sz="1600" dirty="0" err="1" smtClean="0">
                <a:solidFill>
                  <a:schemeClr val="bg1"/>
                </a:solidFill>
              </a:rPr>
              <a:t>Afrika</a:t>
            </a:r>
            <a:endParaRPr lang="en-GB" sz="1600" dirty="0">
              <a:solidFill>
                <a:schemeClr val="bg1"/>
              </a:solidFill>
            </a:endParaRPr>
          </a:p>
        </p:txBody>
      </p:sp>
      <p:sp>
        <p:nvSpPr>
          <p:cNvPr id="17" name="Text Box 9"/>
          <p:cNvSpPr txBox="1">
            <a:spLocks noChangeArrowheads="1"/>
          </p:cNvSpPr>
          <p:nvPr/>
        </p:nvSpPr>
        <p:spPr bwMode="auto">
          <a:xfrm>
            <a:off x="6011467" y="4890646"/>
            <a:ext cx="1080813" cy="338554"/>
          </a:xfrm>
          <a:prstGeom prst="rect">
            <a:avLst/>
          </a:prstGeom>
          <a:noFill/>
          <a:ln w="9525">
            <a:noFill/>
            <a:miter lim="800000"/>
            <a:headEnd/>
            <a:tailEnd/>
          </a:ln>
        </p:spPr>
        <p:txBody>
          <a:bodyPr wrap="square">
            <a:spAutoFit/>
          </a:bodyPr>
          <a:lstStyle/>
          <a:p>
            <a:pPr>
              <a:spcBef>
                <a:spcPct val="50000"/>
              </a:spcBef>
            </a:pPr>
            <a:r>
              <a:rPr lang="en-GB" sz="1600" dirty="0" err="1" smtClean="0">
                <a:solidFill>
                  <a:schemeClr val="bg1"/>
                </a:solidFill>
              </a:rPr>
              <a:t>Singapur</a:t>
            </a:r>
            <a:endParaRPr lang="en-GB" sz="1600" dirty="0">
              <a:solidFill>
                <a:schemeClr val="bg1"/>
              </a:solidFill>
            </a:endParaRPr>
          </a:p>
        </p:txBody>
      </p:sp>
      <p:sp>
        <p:nvSpPr>
          <p:cNvPr id="18" name="Text Box 9"/>
          <p:cNvSpPr txBox="1">
            <a:spLocks noChangeArrowheads="1"/>
          </p:cNvSpPr>
          <p:nvPr/>
        </p:nvSpPr>
        <p:spPr bwMode="auto">
          <a:xfrm>
            <a:off x="6876256" y="3306470"/>
            <a:ext cx="673918" cy="338554"/>
          </a:xfrm>
          <a:prstGeom prst="rect">
            <a:avLst/>
          </a:prstGeom>
          <a:noFill/>
          <a:ln w="9525">
            <a:noFill/>
            <a:miter lim="800000"/>
            <a:headEnd/>
            <a:tailEnd/>
          </a:ln>
        </p:spPr>
        <p:txBody>
          <a:bodyPr wrap="square">
            <a:spAutoFit/>
          </a:bodyPr>
          <a:lstStyle/>
          <a:p>
            <a:pPr>
              <a:spcBef>
                <a:spcPct val="50000"/>
              </a:spcBef>
            </a:pPr>
            <a:r>
              <a:rPr lang="en-GB" sz="1600" dirty="0" smtClean="0">
                <a:solidFill>
                  <a:schemeClr val="bg1"/>
                </a:solidFill>
              </a:rPr>
              <a:t>Kore</a:t>
            </a:r>
            <a:endParaRPr lang="en-GB" sz="1600" dirty="0">
              <a:solidFill>
                <a:schemeClr val="bg1"/>
              </a:solidFill>
            </a:endParaRPr>
          </a:p>
        </p:txBody>
      </p:sp>
      <p:sp>
        <p:nvSpPr>
          <p:cNvPr id="20" name="Text Box 10"/>
          <p:cNvSpPr txBox="1">
            <a:spLocks noChangeArrowheads="1"/>
          </p:cNvSpPr>
          <p:nvPr/>
        </p:nvSpPr>
        <p:spPr bwMode="auto">
          <a:xfrm>
            <a:off x="3918091" y="4386590"/>
            <a:ext cx="725917" cy="338554"/>
          </a:xfrm>
          <a:prstGeom prst="rect">
            <a:avLst/>
          </a:prstGeom>
          <a:noFill/>
          <a:ln w="9525">
            <a:noFill/>
            <a:miter lim="800000"/>
            <a:headEnd/>
            <a:tailEnd/>
          </a:ln>
        </p:spPr>
        <p:txBody>
          <a:bodyPr wrap="square">
            <a:spAutoFit/>
          </a:bodyPr>
          <a:lstStyle/>
          <a:p>
            <a:pPr>
              <a:spcBef>
                <a:spcPct val="50000"/>
              </a:spcBef>
            </a:pPr>
            <a:r>
              <a:rPr lang="en-GB" sz="1600" dirty="0" err="1" smtClean="0">
                <a:solidFill>
                  <a:schemeClr val="bg1"/>
                </a:solidFill>
              </a:rPr>
              <a:t>Gana</a:t>
            </a:r>
            <a:endParaRPr lang="en-GB" sz="1800" dirty="0">
              <a:solidFill>
                <a:schemeClr val="bg1"/>
              </a:solidFill>
            </a:endParaRPr>
          </a:p>
        </p:txBody>
      </p:sp>
      <p:sp>
        <p:nvSpPr>
          <p:cNvPr id="21" name="Text Box 9"/>
          <p:cNvSpPr txBox="1">
            <a:spLocks noChangeArrowheads="1"/>
          </p:cNvSpPr>
          <p:nvPr/>
        </p:nvSpPr>
        <p:spPr bwMode="auto">
          <a:xfrm>
            <a:off x="5460875" y="3666510"/>
            <a:ext cx="1487389" cy="338554"/>
          </a:xfrm>
          <a:prstGeom prst="rect">
            <a:avLst/>
          </a:prstGeom>
          <a:noFill/>
          <a:ln w="9525">
            <a:noFill/>
            <a:miter lim="800000"/>
            <a:headEnd/>
            <a:tailEnd/>
          </a:ln>
        </p:spPr>
        <p:txBody>
          <a:bodyPr wrap="square">
            <a:spAutoFit/>
          </a:bodyPr>
          <a:lstStyle/>
          <a:p>
            <a:pPr>
              <a:spcBef>
                <a:spcPct val="50000"/>
              </a:spcBef>
            </a:pPr>
            <a:r>
              <a:rPr lang="tr-TR" sz="1600" dirty="0" smtClean="0">
                <a:solidFill>
                  <a:schemeClr val="bg1"/>
                </a:solidFill>
              </a:rPr>
              <a:t>  </a:t>
            </a:r>
            <a:r>
              <a:rPr lang="en-GB" sz="1600" dirty="0" err="1" smtClean="0">
                <a:solidFill>
                  <a:schemeClr val="bg1"/>
                </a:solidFill>
              </a:rPr>
              <a:t>Mongolya</a:t>
            </a:r>
            <a:endParaRPr lang="en-GB" sz="1600" dirty="0">
              <a:solidFill>
                <a:schemeClr val="bg1"/>
              </a:solidFill>
            </a:endParaRPr>
          </a:p>
        </p:txBody>
      </p:sp>
      <p:sp>
        <p:nvSpPr>
          <p:cNvPr id="22" name="Text Box 9"/>
          <p:cNvSpPr txBox="1">
            <a:spLocks noChangeArrowheads="1"/>
          </p:cNvSpPr>
          <p:nvPr/>
        </p:nvSpPr>
        <p:spPr bwMode="auto">
          <a:xfrm>
            <a:off x="7307611" y="4530606"/>
            <a:ext cx="1080813" cy="338554"/>
          </a:xfrm>
          <a:prstGeom prst="rect">
            <a:avLst/>
          </a:prstGeom>
          <a:noFill/>
          <a:ln w="9525">
            <a:noFill/>
            <a:miter lim="800000"/>
            <a:headEnd/>
            <a:tailEnd/>
          </a:ln>
        </p:spPr>
        <p:txBody>
          <a:bodyPr wrap="square">
            <a:spAutoFit/>
          </a:bodyPr>
          <a:lstStyle/>
          <a:p>
            <a:pPr>
              <a:spcBef>
                <a:spcPct val="50000"/>
              </a:spcBef>
            </a:pPr>
            <a:r>
              <a:rPr lang="en-GB" sz="1600" dirty="0" err="1" smtClean="0">
                <a:solidFill>
                  <a:schemeClr val="bg1"/>
                </a:solidFill>
              </a:rPr>
              <a:t>Malezya</a:t>
            </a:r>
            <a:endParaRPr lang="en-GB" sz="1600" dirty="0">
              <a:solidFill>
                <a:schemeClr val="bg1"/>
              </a:solidFill>
            </a:endParaRPr>
          </a:p>
        </p:txBody>
      </p:sp>
      <p:sp>
        <p:nvSpPr>
          <p:cNvPr id="23" name="Text Box 10"/>
          <p:cNvSpPr txBox="1">
            <a:spLocks noChangeArrowheads="1"/>
          </p:cNvSpPr>
          <p:nvPr/>
        </p:nvSpPr>
        <p:spPr bwMode="auto">
          <a:xfrm>
            <a:off x="1222715" y="4030325"/>
            <a:ext cx="939120" cy="338554"/>
          </a:xfrm>
          <a:prstGeom prst="rect">
            <a:avLst/>
          </a:prstGeom>
          <a:noFill/>
          <a:ln w="9525">
            <a:noFill/>
            <a:miter lim="800000"/>
            <a:headEnd/>
            <a:tailEnd/>
          </a:ln>
        </p:spPr>
        <p:txBody>
          <a:bodyPr wrap="square">
            <a:spAutoFit/>
          </a:bodyPr>
          <a:lstStyle/>
          <a:p>
            <a:pPr>
              <a:spcBef>
                <a:spcPct val="50000"/>
              </a:spcBef>
            </a:pPr>
            <a:r>
              <a:rPr lang="tr-TR" sz="1600" dirty="0" smtClean="0">
                <a:solidFill>
                  <a:schemeClr val="bg1"/>
                </a:solidFill>
              </a:rPr>
              <a:t>Meksika</a:t>
            </a:r>
            <a:endParaRPr lang="en-GB" sz="1800" dirty="0">
              <a:solidFill>
                <a:schemeClr val="bg1"/>
              </a:solidFill>
            </a:endParaRPr>
          </a:p>
        </p:txBody>
      </p:sp>
      <p:sp>
        <p:nvSpPr>
          <p:cNvPr id="24" name="Text Box 10"/>
          <p:cNvSpPr txBox="1">
            <a:spLocks noChangeArrowheads="1"/>
          </p:cNvSpPr>
          <p:nvPr/>
        </p:nvSpPr>
        <p:spPr bwMode="auto">
          <a:xfrm>
            <a:off x="3203848" y="2874422"/>
            <a:ext cx="1091520" cy="338554"/>
          </a:xfrm>
          <a:prstGeom prst="rect">
            <a:avLst/>
          </a:prstGeom>
          <a:noFill/>
          <a:ln w="9525">
            <a:noFill/>
            <a:miter lim="800000"/>
            <a:headEnd/>
            <a:tailEnd/>
          </a:ln>
        </p:spPr>
        <p:txBody>
          <a:bodyPr wrap="square">
            <a:spAutoFit/>
          </a:bodyPr>
          <a:lstStyle/>
          <a:p>
            <a:pPr>
              <a:spcBef>
                <a:spcPct val="50000"/>
              </a:spcBef>
            </a:pPr>
            <a:r>
              <a:rPr lang="tr-TR" sz="1600" dirty="0" smtClean="0">
                <a:solidFill>
                  <a:schemeClr val="bg1"/>
                </a:solidFill>
              </a:rPr>
              <a:t>İzlanda</a:t>
            </a:r>
            <a:endParaRPr lang="en-GB" sz="1800" dirty="0">
              <a:solidFill>
                <a:schemeClr val="bg1"/>
              </a:solidFill>
            </a:endParaRPr>
          </a:p>
        </p:txBody>
      </p:sp>
      <p:sp>
        <p:nvSpPr>
          <p:cNvPr id="25" name="Text Box 10"/>
          <p:cNvSpPr txBox="1">
            <a:spLocks noChangeArrowheads="1"/>
          </p:cNvSpPr>
          <p:nvPr/>
        </p:nvSpPr>
        <p:spPr bwMode="auto">
          <a:xfrm>
            <a:off x="3131840" y="4818638"/>
            <a:ext cx="1008112" cy="338554"/>
          </a:xfrm>
          <a:prstGeom prst="rect">
            <a:avLst/>
          </a:prstGeom>
          <a:noFill/>
          <a:ln w="9525">
            <a:noFill/>
            <a:miter lim="800000"/>
            <a:headEnd/>
            <a:tailEnd/>
          </a:ln>
        </p:spPr>
        <p:txBody>
          <a:bodyPr wrap="square">
            <a:spAutoFit/>
          </a:bodyPr>
          <a:lstStyle/>
          <a:p>
            <a:pPr>
              <a:spcBef>
                <a:spcPct val="50000"/>
              </a:spcBef>
            </a:pPr>
            <a:r>
              <a:rPr lang="tr-TR" sz="1600" dirty="0" smtClean="0">
                <a:solidFill>
                  <a:schemeClr val="bg1"/>
                </a:solidFill>
              </a:rPr>
              <a:t>Brezilya</a:t>
            </a:r>
            <a:endParaRPr lang="en-GB" sz="1800" dirty="0">
              <a:solidFill>
                <a:schemeClr val="bg1"/>
              </a:solidFill>
            </a:endParaRPr>
          </a:p>
        </p:txBody>
      </p:sp>
      <p:sp>
        <p:nvSpPr>
          <p:cNvPr id="2" name="Rectangle 1"/>
          <p:cNvSpPr/>
          <p:nvPr/>
        </p:nvSpPr>
        <p:spPr>
          <a:xfrm>
            <a:off x="5264077" y="5363924"/>
            <a:ext cx="1069524" cy="338554"/>
          </a:xfrm>
          <a:prstGeom prst="rect">
            <a:avLst/>
          </a:prstGeom>
        </p:spPr>
        <p:txBody>
          <a:bodyPr wrap="none">
            <a:spAutoFit/>
          </a:bodyPr>
          <a:lstStyle/>
          <a:p>
            <a:r>
              <a:rPr lang="en-US" sz="1600" dirty="0">
                <a:solidFill>
                  <a:schemeClr val="bg1"/>
                </a:solidFill>
              </a:rPr>
              <a:t>Mauritius</a:t>
            </a:r>
          </a:p>
        </p:txBody>
      </p:sp>
      <p:sp>
        <p:nvSpPr>
          <p:cNvPr id="3" name="Rectangle 2"/>
          <p:cNvSpPr/>
          <p:nvPr/>
        </p:nvSpPr>
        <p:spPr>
          <a:xfrm>
            <a:off x="2627784" y="5754742"/>
            <a:ext cx="1025212" cy="338554"/>
          </a:xfrm>
          <a:prstGeom prst="rect">
            <a:avLst/>
          </a:prstGeom>
        </p:spPr>
        <p:txBody>
          <a:bodyPr wrap="square">
            <a:spAutoFit/>
          </a:bodyPr>
          <a:lstStyle/>
          <a:p>
            <a:r>
              <a:rPr lang="en-US" sz="1600" dirty="0" err="1" smtClean="0">
                <a:solidFill>
                  <a:schemeClr val="bg1"/>
                </a:solidFill>
              </a:rPr>
              <a:t>Ar</a:t>
            </a:r>
            <a:r>
              <a:rPr lang="tr-TR" sz="1600" dirty="0" err="1" smtClean="0">
                <a:solidFill>
                  <a:schemeClr val="bg1"/>
                </a:solidFill>
              </a:rPr>
              <a:t>ja</a:t>
            </a:r>
            <a:r>
              <a:rPr lang="en-US" sz="1600" dirty="0" err="1" smtClean="0">
                <a:solidFill>
                  <a:schemeClr val="bg1"/>
                </a:solidFill>
              </a:rPr>
              <a:t>ntin</a:t>
            </a:r>
            <a:endParaRPr lang="en-US" sz="1600" dirty="0">
              <a:solidFill>
                <a:schemeClr val="bg1"/>
              </a:solidFill>
            </a:endParaRPr>
          </a:p>
        </p:txBody>
      </p:sp>
      <p:sp>
        <p:nvSpPr>
          <p:cNvPr id="4" name="Rectangle 3"/>
          <p:cNvSpPr/>
          <p:nvPr/>
        </p:nvSpPr>
        <p:spPr>
          <a:xfrm>
            <a:off x="6300192" y="5301208"/>
            <a:ext cx="1181221" cy="338554"/>
          </a:xfrm>
          <a:prstGeom prst="rect">
            <a:avLst/>
          </a:prstGeom>
        </p:spPr>
        <p:txBody>
          <a:bodyPr wrap="none">
            <a:spAutoFit/>
          </a:bodyPr>
          <a:lstStyle/>
          <a:p>
            <a:r>
              <a:rPr lang="tr-TR" sz="1600" dirty="0" smtClean="0">
                <a:solidFill>
                  <a:schemeClr val="bg1"/>
                </a:solidFill>
              </a:rPr>
              <a:t>Avustralya</a:t>
            </a:r>
            <a:endParaRPr lang="en-US" sz="1600" dirty="0">
              <a:solidFill>
                <a:schemeClr val="bg1"/>
              </a:solidFill>
            </a:endParaRPr>
          </a:p>
        </p:txBody>
      </p:sp>
      <p:sp>
        <p:nvSpPr>
          <p:cNvPr id="26" name="Text Box 10"/>
          <p:cNvSpPr txBox="1">
            <a:spLocks noChangeArrowheads="1"/>
          </p:cNvSpPr>
          <p:nvPr/>
        </p:nvSpPr>
        <p:spPr bwMode="auto">
          <a:xfrm>
            <a:off x="2480752" y="3933056"/>
            <a:ext cx="939120" cy="338554"/>
          </a:xfrm>
          <a:prstGeom prst="rect">
            <a:avLst/>
          </a:prstGeom>
          <a:noFill/>
          <a:ln w="9525">
            <a:noFill/>
            <a:miter lim="800000"/>
            <a:headEnd/>
            <a:tailEnd/>
          </a:ln>
        </p:spPr>
        <p:txBody>
          <a:bodyPr wrap="square">
            <a:spAutoFit/>
          </a:bodyPr>
          <a:lstStyle/>
          <a:p>
            <a:pPr>
              <a:spcBef>
                <a:spcPct val="50000"/>
              </a:spcBef>
            </a:pPr>
            <a:r>
              <a:rPr lang="en-US" sz="1600" dirty="0" err="1" smtClean="0">
                <a:solidFill>
                  <a:schemeClr val="bg1"/>
                </a:solidFill>
              </a:rPr>
              <a:t>Bahama</a:t>
            </a:r>
            <a:endParaRPr lang="en-GB" sz="18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457200" y="1960240"/>
            <a:ext cx="8229600" cy="463711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150000"/>
              </a:lnSpc>
              <a:spcAft>
                <a:spcPts val="0"/>
              </a:spcAft>
            </a:pPr>
            <a:r>
              <a:rPr lang="tr-TR" sz="2400" b="0" dirty="0" smtClean="0">
                <a:solidFill>
                  <a:srgbClr val="0070C0"/>
                </a:solidFill>
                <a:latin typeface="Arial" pitchFamily="34" charset="0"/>
                <a:cs typeface="Arial" pitchFamily="34" charset="0"/>
              </a:rPr>
              <a:t>gençlerin çevre sorunları üzerine görüş ve fikirlerini topluma aktarabilmeleri için makale, fotoğraf ya da video kaydı yoluyla çevre gazeteciliği yapmak, </a:t>
            </a:r>
          </a:p>
          <a:p>
            <a:pPr fontAlgn="auto">
              <a:lnSpc>
                <a:spcPct val="150000"/>
              </a:lnSpc>
              <a:spcAft>
                <a:spcPts val="0"/>
              </a:spcAft>
            </a:pPr>
            <a:r>
              <a:rPr lang="tr-TR" sz="2400" b="0" dirty="0" smtClean="0">
                <a:solidFill>
                  <a:srgbClr val="0070C0"/>
                </a:solidFill>
                <a:latin typeface="Arial" pitchFamily="34" charset="0"/>
                <a:cs typeface="Arial" pitchFamily="34" charset="0"/>
              </a:rPr>
              <a:t>Çevresel haksızlıkları dillendirmek ve bunların yetkililer tarafından düzeltilmesini sağlamak için kamuoyu oluşturmakla birlikte, gençlere bazı şeyleri değiştirebilecekleri duygusunu yaşatarak onların çevreye duyarlı vatandaşlar olarak yetişmelerini sağlamak,</a:t>
            </a:r>
            <a:endParaRPr lang="tr-TR" sz="2400" b="0" dirty="0">
              <a:solidFill>
                <a:srgbClr val="0070C0"/>
              </a:solidFill>
            </a:endParaRPr>
          </a:p>
        </p:txBody>
      </p:sp>
      <p:pic>
        <p:nvPicPr>
          <p:cNvPr id="3" name="Resim 1" descr="C:\Users\computerPC\Desktop\LOGOLAR\turcevLogoSmall.png"/>
          <p:cNvPicPr/>
          <p:nvPr/>
        </p:nvPicPr>
        <p:blipFill>
          <a:blip r:embed="rId2" cstate="print"/>
          <a:srcRect/>
          <a:stretch>
            <a:fillRect/>
          </a:stretch>
        </p:blipFill>
        <p:spPr bwMode="auto">
          <a:xfrm>
            <a:off x="-25781" y="0"/>
            <a:ext cx="1429429" cy="1844824"/>
          </a:xfrm>
          <a:prstGeom prst="rect">
            <a:avLst/>
          </a:prstGeom>
          <a:noFill/>
          <a:ln w="9525">
            <a:noFill/>
            <a:miter lim="800000"/>
            <a:headEnd/>
            <a:tailEnd/>
          </a:ln>
        </p:spPr>
      </p:pic>
      <p:pic>
        <p:nvPicPr>
          <p:cNvPr id="4" name="Picture 34" descr="cgs logo 2009"/>
          <p:cNvPicPr>
            <a:picLocks noChangeAspect="1" noChangeArrowheads="1"/>
          </p:cNvPicPr>
          <p:nvPr/>
        </p:nvPicPr>
        <p:blipFill rotWithShape="1">
          <a:blip r:embed="rId3" cstate="print"/>
          <a:srcRect l="293" r="11174"/>
          <a:stretch/>
        </p:blipFill>
        <p:spPr bwMode="auto">
          <a:xfrm>
            <a:off x="7344345" y="169627"/>
            <a:ext cx="1752600" cy="1767359"/>
          </a:xfrm>
          <a:prstGeom prst="rect">
            <a:avLst/>
          </a:prstGeom>
          <a:noFill/>
          <a:ln w="9525">
            <a:noFill/>
            <a:miter lim="800000"/>
            <a:headEnd/>
            <a:tailEnd/>
          </a:ln>
        </p:spPr>
      </p:pic>
    </p:spTree>
    <p:extLst>
      <p:ext uri="{BB962C8B-B14F-4D97-AF65-F5344CB8AC3E}">
        <p14:creationId xmlns:p14="http://schemas.microsoft.com/office/powerpoint/2010/main" xmlns="" val="1622005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9592" y="1844824"/>
            <a:ext cx="8208912" cy="4968552"/>
          </a:xfrm>
        </p:spPr>
        <p:txBody>
          <a:bodyPr>
            <a:noAutofit/>
          </a:bodyPr>
          <a:lstStyle/>
          <a:p>
            <a:pPr marL="342900" indent="-342900" algn="l">
              <a:buFont typeface="Arial" panose="020B0604020202020204" pitchFamily="34" charset="0"/>
              <a:buChar char="•"/>
            </a:pPr>
            <a:r>
              <a:rPr lang="tr-TR" sz="2400" b="1" dirty="0" smtClean="0">
                <a:solidFill>
                  <a:srgbClr val="0070C0"/>
                </a:solidFill>
                <a:latin typeface="Arial" panose="020B0604020202020204" pitchFamily="34" charset="0"/>
                <a:cs typeface="Arial" panose="020B0604020202020204" pitchFamily="34" charset="0"/>
              </a:rPr>
              <a:t>Format </a:t>
            </a:r>
            <a:r>
              <a:rPr lang="tr-TR" sz="2400" b="1" dirty="0">
                <a:solidFill>
                  <a:srgbClr val="0070C0"/>
                </a:solidFill>
                <a:latin typeface="Arial" panose="020B0604020202020204" pitchFamily="34" charset="0"/>
                <a:cs typeface="Arial" panose="020B0604020202020204" pitchFamily="34" charset="0"/>
              </a:rPr>
              <a:t>ve </a:t>
            </a:r>
            <a:r>
              <a:rPr lang="tr-TR" sz="2400" b="1" dirty="0" smtClean="0">
                <a:solidFill>
                  <a:srgbClr val="0070C0"/>
                </a:solidFill>
                <a:latin typeface="Arial" panose="020B0604020202020204" pitchFamily="34" charset="0"/>
                <a:cs typeface="Arial" panose="020B0604020202020204" pitchFamily="34" charset="0"/>
              </a:rPr>
              <a:t>Yapı</a:t>
            </a:r>
          </a:p>
          <a:p>
            <a:pPr marL="514350" indent="-514350" algn="l">
              <a:lnSpc>
                <a:spcPct val="150000"/>
              </a:lnSpc>
              <a:buAutoNum type="arabicPeriod"/>
            </a:pPr>
            <a:r>
              <a:rPr lang="tr-TR" sz="2000" b="1" dirty="0" smtClean="0">
                <a:solidFill>
                  <a:srgbClr val="0070C0"/>
                </a:solidFill>
                <a:latin typeface="Arial" panose="020B0604020202020204" pitchFamily="34" charset="0"/>
                <a:cs typeface="Arial" panose="020B0604020202020204" pitchFamily="34" charset="0"/>
              </a:rPr>
              <a:t>İngilizcesi </a:t>
            </a:r>
            <a:r>
              <a:rPr lang="tr-TR" sz="2000" b="1" dirty="0">
                <a:solidFill>
                  <a:srgbClr val="0070C0"/>
                </a:solidFill>
                <a:latin typeface="Arial" panose="020B0604020202020204" pitchFamily="34" charset="0"/>
                <a:cs typeface="Arial" panose="020B0604020202020204" pitchFamily="34" charset="0"/>
              </a:rPr>
              <a:t>1000 kelimeyi </a:t>
            </a:r>
            <a:r>
              <a:rPr lang="tr-TR" sz="2000" b="1" dirty="0" smtClean="0">
                <a:solidFill>
                  <a:srgbClr val="0070C0"/>
                </a:solidFill>
                <a:latin typeface="Arial" panose="020B0604020202020204" pitchFamily="34" charset="0"/>
                <a:cs typeface="Arial" panose="020B0604020202020204" pitchFamily="34" charset="0"/>
              </a:rPr>
              <a:t>aşmamalı</a:t>
            </a:r>
          </a:p>
          <a:p>
            <a:pPr marL="514350" indent="-514350" algn="l">
              <a:lnSpc>
                <a:spcPct val="150000"/>
              </a:lnSpc>
              <a:buAutoNum type="arabicPeriod"/>
            </a:pPr>
            <a:r>
              <a:rPr lang="tr-TR" sz="2000" b="1" dirty="0" smtClean="0">
                <a:solidFill>
                  <a:srgbClr val="0070C0"/>
                </a:solidFill>
                <a:latin typeface="Arial" panose="020B0604020202020204" pitchFamily="34" charset="0"/>
                <a:cs typeface="Arial" panose="020B0604020202020204" pitchFamily="34" charset="0"/>
              </a:rPr>
              <a:t>Başlık </a:t>
            </a:r>
            <a:r>
              <a:rPr lang="tr-TR" sz="2000" b="1" dirty="0">
                <a:solidFill>
                  <a:srgbClr val="0070C0"/>
                </a:solidFill>
                <a:latin typeface="Arial" panose="020B0604020202020204" pitchFamily="34" charset="0"/>
                <a:cs typeface="Arial" panose="020B0604020202020204" pitchFamily="34" charset="0"/>
              </a:rPr>
              <a:t>140 harfi </a:t>
            </a:r>
            <a:r>
              <a:rPr lang="tr-TR" sz="2000" b="1" dirty="0" smtClean="0">
                <a:solidFill>
                  <a:srgbClr val="0070C0"/>
                </a:solidFill>
                <a:latin typeface="Arial" panose="020B0604020202020204" pitchFamily="34" charset="0"/>
                <a:cs typeface="Arial" panose="020B0604020202020204" pitchFamily="34" charset="0"/>
              </a:rPr>
              <a:t>geçmemeli</a:t>
            </a:r>
          </a:p>
          <a:p>
            <a:pPr marL="514350" indent="-514350" algn="l">
              <a:lnSpc>
                <a:spcPct val="150000"/>
              </a:lnSpc>
              <a:buAutoNum type="arabicPeriod"/>
            </a:pPr>
            <a:r>
              <a:rPr lang="tr-TR" sz="2000" b="1" dirty="0" smtClean="0">
                <a:solidFill>
                  <a:srgbClr val="0070C0"/>
                </a:solidFill>
                <a:latin typeface="Arial" panose="020B0604020202020204" pitchFamily="34" charset="0"/>
                <a:cs typeface="Arial" panose="020B0604020202020204" pitchFamily="34" charset="0"/>
              </a:rPr>
              <a:t>Microsoft </a:t>
            </a:r>
            <a:r>
              <a:rPr lang="tr-TR" sz="2000" b="1" dirty="0">
                <a:solidFill>
                  <a:srgbClr val="0070C0"/>
                </a:solidFill>
                <a:latin typeface="Arial" panose="020B0604020202020204" pitchFamily="34" charset="0"/>
                <a:cs typeface="Arial" panose="020B0604020202020204" pitchFamily="34" charset="0"/>
              </a:rPr>
              <a:t>Word formatında ulusal koordinatöre </a:t>
            </a:r>
            <a:r>
              <a:rPr lang="tr-TR" sz="2000" b="1" dirty="0" smtClean="0">
                <a:solidFill>
                  <a:srgbClr val="0070C0"/>
                </a:solidFill>
                <a:latin typeface="Arial" panose="020B0604020202020204" pitchFamily="34" charset="0"/>
                <a:cs typeface="Arial" panose="020B0604020202020204" pitchFamily="34" charset="0"/>
              </a:rPr>
              <a:t>gönderilmeli</a:t>
            </a:r>
          </a:p>
          <a:p>
            <a:pPr marL="514350" indent="-514350" algn="l">
              <a:lnSpc>
                <a:spcPct val="150000"/>
              </a:lnSpc>
              <a:buAutoNum type="arabicPeriod"/>
            </a:pPr>
            <a:r>
              <a:rPr lang="tr-TR" sz="2000" b="1" dirty="0" smtClean="0">
                <a:solidFill>
                  <a:srgbClr val="0070C0"/>
                </a:solidFill>
                <a:latin typeface="Arial" panose="020B0604020202020204" pitchFamily="34" charset="0"/>
                <a:cs typeface="Arial" panose="020B0604020202020204" pitchFamily="34" charset="0"/>
              </a:rPr>
              <a:t>Alt </a:t>
            </a:r>
            <a:r>
              <a:rPr lang="tr-TR" sz="2000" b="1" dirty="0">
                <a:solidFill>
                  <a:srgbClr val="0070C0"/>
                </a:solidFill>
                <a:latin typeface="Arial" panose="020B0604020202020204" pitchFamily="34" charset="0"/>
                <a:cs typeface="Arial" panose="020B0604020202020204" pitchFamily="34" charset="0"/>
              </a:rPr>
              <a:t>başlıkları 20 kelimeyi aşmayan 1-3 görüntü (fotoğraf, çizim, grafik vb.) </a:t>
            </a:r>
            <a:r>
              <a:rPr lang="tr-TR" sz="2000" b="1" dirty="0" smtClean="0">
                <a:solidFill>
                  <a:srgbClr val="0070C0"/>
                </a:solidFill>
                <a:latin typeface="Arial" panose="020B0604020202020204" pitchFamily="34" charset="0"/>
                <a:cs typeface="Arial" panose="020B0604020202020204" pitchFamily="34" charset="0"/>
              </a:rPr>
              <a:t>içermeli</a:t>
            </a:r>
            <a:r>
              <a:rPr lang="tr-TR" sz="2000" b="1" dirty="0">
                <a:solidFill>
                  <a:srgbClr val="0070C0"/>
                </a:solidFill>
                <a:latin typeface="Arial" panose="020B0604020202020204" pitchFamily="34" charset="0"/>
                <a:cs typeface="Arial" panose="020B0604020202020204" pitchFamily="34" charset="0"/>
              </a:rPr>
              <a:t>. Tüm görüntülere kaynak </a:t>
            </a:r>
            <a:r>
              <a:rPr lang="tr-TR" sz="2000" b="1" dirty="0" smtClean="0">
                <a:solidFill>
                  <a:srgbClr val="0070C0"/>
                </a:solidFill>
                <a:latin typeface="Arial" panose="020B0604020202020204" pitchFamily="34" charset="0"/>
                <a:cs typeface="Arial" panose="020B0604020202020204" pitchFamily="34" charset="0"/>
              </a:rPr>
              <a:t>gösterilmeli.</a:t>
            </a:r>
          </a:p>
          <a:p>
            <a:pPr marL="514350" indent="-514350" algn="l">
              <a:lnSpc>
                <a:spcPct val="150000"/>
              </a:lnSpc>
              <a:buAutoNum type="arabicPeriod"/>
            </a:pPr>
            <a:r>
              <a:rPr lang="tr-TR" sz="2000" b="1" dirty="0" smtClean="0">
                <a:solidFill>
                  <a:srgbClr val="0070C0"/>
                </a:solidFill>
                <a:latin typeface="Arial" panose="020B0604020202020204" pitchFamily="34" charset="0"/>
                <a:cs typeface="Arial" panose="020B0604020202020204" pitchFamily="34" charset="0"/>
              </a:rPr>
              <a:t>Mutlaka </a:t>
            </a:r>
            <a:r>
              <a:rPr lang="tr-TR" sz="2000" b="1" dirty="0">
                <a:solidFill>
                  <a:srgbClr val="0070C0"/>
                </a:solidFill>
                <a:latin typeface="Arial" panose="020B0604020202020204" pitchFamily="34" charset="0"/>
                <a:cs typeface="Arial" panose="020B0604020202020204" pitchFamily="34" charset="0"/>
              </a:rPr>
              <a:t>bir giriş kısmı, paragraflarla desteklenen ana konu ve sonuç </a:t>
            </a:r>
            <a:r>
              <a:rPr lang="tr-TR" sz="2000" b="1" dirty="0" smtClean="0">
                <a:solidFill>
                  <a:srgbClr val="0070C0"/>
                </a:solidFill>
                <a:latin typeface="Arial" panose="020B0604020202020204" pitchFamily="34" charset="0"/>
                <a:cs typeface="Arial" panose="020B0604020202020204" pitchFamily="34" charset="0"/>
              </a:rPr>
              <a:t>kısmından </a:t>
            </a:r>
            <a:r>
              <a:rPr lang="tr-TR" sz="2000" b="1" dirty="0">
                <a:solidFill>
                  <a:srgbClr val="0070C0"/>
                </a:solidFill>
                <a:latin typeface="Arial" panose="020B0604020202020204" pitchFamily="34" charset="0"/>
                <a:cs typeface="Arial" panose="020B0604020202020204" pitchFamily="34" charset="0"/>
              </a:rPr>
              <a:t>oluşmalı. </a:t>
            </a:r>
            <a:r>
              <a:rPr lang="en-GB" sz="2000" b="1" dirty="0">
                <a:solidFill>
                  <a:srgbClr val="0070C0"/>
                </a:solidFill>
                <a:latin typeface="Arial" panose="020B0604020202020204" pitchFamily="34" charset="0"/>
                <a:cs typeface="Arial" panose="020B0604020202020204" pitchFamily="34" charset="0"/>
              </a:rPr>
              <a:t>5N1K </a:t>
            </a:r>
            <a:r>
              <a:rPr lang="tr-TR" sz="2000" b="1" dirty="0">
                <a:solidFill>
                  <a:srgbClr val="0070C0"/>
                </a:solidFill>
                <a:latin typeface="Arial" panose="020B0604020202020204" pitchFamily="34" charset="0"/>
                <a:cs typeface="Arial" panose="020B0604020202020204" pitchFamily="34" charset="0"/>
              </a:rPr>
              <a:t>yaklaşım</a:t>
            </a:r>
            <a:r>
              <a:rPr lang="en-GB" sz="2000" b="1" dirty="0" err="1">
                <a:solidFill>
                  <a:srgbClr val="0070C0"/>
                </a:solidFill>
                <a:latin typeface="Arial" panose="020B0604020202020204" pitchFamily="34" charset="0"/>
                <a:cs typeface="Arial" panose="020B0604020202020204" pitchFamily="34" charset="0"/>
              </a:rPr>
              <a:t>ı</a:t>
            </a:r>
            <a:r>
              <a:rPr lang="en-GB" sz="2000" b="1" dirty="0">
                <a:solidFill>
                  <a:srgbClr val="0070C0"/>
                </a:solidFill>
                <a:latin typeface="Arial" panose="020B0604020202020204" pitchFamily="34" charset="0"/>
                <a:cs typeface="Arial" panose="020B0604020202020204" pitchFamily="34" charset="0"/>
              </a:rPr>
              <a:t> </a:t>
            </a:r>
            <a:r>
              <a:rPr lang="en-GB" sz="2000" b="1" dirty="0" err="1">
                <a:solidFill>
                  <a:srgbClr val="0070C0"/>
                </a:solidFill>
                <a:latin typeface="Arial" panose="020B0604020202020204" pitchFamily="34" charset="0"/>
                <a:cs typeface="Arial" panose="020B0604020202020204" pitchFamily="34" charset="0"/>
              </a:rPr>
              <a:t>ile</a:t>
            </a:r>
            <a:r>
              <a:rPr lang="en-GB" sz="2000" b="1" dirty="0">
                <a:solidFill>
                  <a:srgbClr val="0070C0"/>
                </a:solidFill>
                <a:latin typeface="Arial" panose="020B0604020202020204" pitchFamily="34" charset="0"/>
                <a:cs typeface="Arial" panose="020B0604020202020204" pitchFamily="34" charset="0"/>
              </a:rPr>
              <a:t> (Ne, </a:t>
            </a:r>
            <a:r>
              <a:rPr lang="en-GB" sz="2000" b="1" dirty="0" err="1">
                <a:solidFill>
                  <a:srgbClr val="0070C0"/>
                </a:solidFill>
                <a:latin typeface="Arial" panose="020B0604020202020204" pitchFamily="34" charset="0"/>
                <a:cs typeface="Arial" panose="020B0604020202020204" pitchFamily="34" charset="0"/>
              </a:rPr>
              <a:t>Nasıl</a:t>
            </a:r>
            <a:r>
              <a:rPr lang="en-GB" sz="2000" b="1" dirty="0">
                <a:solidFill>
                  <a:srgbClr val="0070C0"/>
                </a:solidFill>
                <a:latin typeface="Arial" panose="020B0604020202020204" pitchFamily="34" charset="0"/>
                <a:cs typeface="Arial" panose="020B0604020202020204" pitchFamily="34" charset="0"/>
              </a:rPr>
              <a:t> </a:t>
            </a:r>
            <a:r>
              <a:rPr lang="en-GB" sz="2000" b="1" dirty="0" err="1">
                <a:solidFill>
                  <a:srgbClr val="0070C0"/>
                </a:solidFill>
                <a:latin typeface="Arial" panose="020B0604020202020204" pitchFamily="34" charset="0"/>
                <a:cs typeface="Arial" panose="020B0604020202020204" pitchFamily="34" charset="0"/>
              </a:rPr>
              <a:t>Nerede</a:t>
            </a:r>
            <a:r>
              <a:rPr lang="en-GB" sz="2000" b="1" dirty="0">
                <a:solidFill>
                  <a:srgbClr val="0070C0"/>
                </a:solidFill>
                <a:latin typeface="Arial" panose="020B0604020202020204" pitchFamily="34" charset="0"/>
                <a:cs typeface="Arial" panose="020B0604020202020204" pitchFamily="34" charset="0"/>
              </a:rPr>
              <a:t>, </a:t>
            </a:r>
            <a:r>
              <a:rPr lang="en-GB" sz="2000" b="1" dirty="0" err="1" smtClean="0">
                <a:solidFill>
                  <a:srgbClr val="0070C0"/>
                </a:solidFill>
                <a:latin typeface="Arial" panose="020B0604020202020204" pitchFamily="34" charset="0"/>
                <a:cs typeface="Arial" panose="020B0604020202020204" pitchFamily="34" charset="0"/>
              </a:rPr>
              <a:t>Nezaman</a:t>
            </a:r>
            <a:r>
              <a:rPr lang="en-GB" sz="2000" b="1" dirty="0" smtClean="0">
                <a:solidFill>
                  <a:srgbClr val="0070C0"/>
                </a:solidFill>
                <a:latin typeface="Arial" panose="020B0604020202020204" pitchFamily="34" charset="0"/>
                <a:cs typeface="Arial" panose="020B0604020202020204" pitchFamily="34" charset="0"/>
              </a:rPr>
              <a:t>,</a:t>
            </a:r>
            <a:r>
              <a:rPr lang="tr-TR" sz="2000" b="1" dirty="0" smtClean="0">
                <a:solidFill>
                  <a:srgbClr val="0070C0"/>
                </a:solidFill>
                <a:latin typeface="Arial" panose="020B0604020202020204" pitchFamily="34" charset="0"/>
                <a:cs typeface="Arial" panose="020B0604020202020204" pitchFamily="34" charset="0"/>
              </a:rPr>
              <a:t> </a:t>
            </a:r>
            <a:r>
              <a:rPr lang="en-GB" sz="2000" b="1" dirty="0" err="1" smtClean="0">
                <a:solidFill>
                  <a:srgbClr val="0070C0"/>
                </a:solidFill>
                <a:latin typeface="Arial" panose="020B0604020202020204" pitchFamily="34" charset="0"/>
                <a:cs typeface="Arial" panose="020B0604020202020204" pitchFamily="34" charset="0"/>
              </a:rPr>
              <a:t>Niçin</a:t>
            </a:r>
            <a:r>
              <a:rPr lang="en-GB" sz="2000" b="1" dirty="0" smtClean="0">
                <a:solidFill>
                  <a:srgbClr val="0070C0"/>
                </a:solidFill>
                <a:latin typeface="Arial" panose="020B0604020202020204" pitchFamily="34" charset="0"/>
                <a:cs typeface="Arial" panose="020B0604020202020204" pitchFamily="34" charset="0"/>
              </a:rPr>
              <a:t> </a:t>
            </a:r>
            <a:r>
              <a:rPr lang="en-GB" sz="2000" b="1" dirty="0" err="1">
                <a:solidFill>
                  <a:srgbClr val="0070C0"/>
                </a:solidFill>
                <a:latin typeface="Arial" panose="020B0604020202020204" pitchFamily="34" charset="0"/>
                <a:cs typeface="Arial" panose="020B0604020202020204" pitchFamily="34" charset="0"/>
              </a:rPr>
              <a:t>ve</a:t>
            </a:r>
            <a:r>
              <a:rPr lang="en-GB" sz="2000" b="1" dirty="0">
                <a:solidFill>
                  <a:srgbClr val="0070C0"/>
                </a:solidFill>
                <a:latin typeface="Arial" panose="020B0604020202020204" pitchFamily="34" charset="0"/>
                <a:cs typeface="Arial" panose="020B0604020202020204" pitchFamily="34" charset="0"/>
              </a:rPr>
              <a:t> Kim) </a:t>
            </a:r>
            <a:r>
              <a:rPr lang="en-GB" sz="2000" b="1" dirty="0" err="1">
                <a:solidFill>
                  <a:srgbClr val="0070C0"/>
                </a:solidFill>
                <a:latin typeface="Arial" panose="020B0604020202020204" pitchFamily="34" charset="0"/>
                <a:cs typeface="Arial" panose="020B0604020202020204" pitchFamily="34" charset="0"/>
              </a:rPr>
              <a:t>sorularının</a:t>
            </a:r>
            <a:r>
              <a:rPr lang="en-GB" sz="2000" b="1" dirty="0">
                <a:solidFill>
                  <a:srgbClr val="0070C0"/>
                </a:solidFill>
                <a:latin typeface="Arial" panose="020B0604020202020204" pitchFamily="34" charset="0"/>
                <a:cs typeface="Arial" panose="020B0604020202020204" pitchFamily="34" charset="0"/>
              </a:rPr>
              <a:t> </a:t>
            </a:r>
            <a:r>
              <a:rPr lang="en-GB" sz="2000" b="1" dirty="0" err="1">
                <a:solidFill>
                  <a:srgbClr val="0070C0"/>
                </a:solidFill>
                <a:latin typeface="Arial" panose="020B0604020202020204" pitchFamily="34" charset="0"/>
                <a:cs typeface="Arial" panose="020B0604020202020204" pitchFamily="34" charset="0"/>
              </a:rPr>
              <a:t>yanıtlarını</a:t>
            </a:r>
            <a:r>
              <a:rPr lang="en-GB" sz="2000" b="1" dirty="0">
                <a:solidFill>
                  <a:srgbClr val="0070C0"/>
                </a:solidFill>
                <a:latin typeface="Arial" panose="020B0604020202020204" pitchFamily="34" charset="0"/>
                <a:cs typeface="Arial" panose="020B0604020202020204" pitchFamily="34" charset="0"/>
              </a:rPr>
              <a:t> </a:t>
            </a:r>
            <a:r>
              <a:rPr lang="en-GB" sz="2000" b="1" dirty="0" err="1">
                <a:solidFill>
                  <a:srgbClr val="0070C0"/>
                </a:solidFill>
                <a:latin typeface="Arial" panose="020B0604020202020204" pitchFamily="34" charset="0"/>
                <a:cs typeface="Arial" panose="020B0604020202020204" pitchFamily="34" charset="0"/>
              </a:rPr>
              <a:t>içermeli</a:t>
            </a:r>
            <a:r>
              <a:rPr lang="en-GB" sz="2000" b="1" dirty="0">
                <a:solidFill>
                  <a:srgbClr val="0070C0"/>
                </a:solidFill>
                <a:latin typeface="Arial" panose="020B0604020202020204" pitchFamily="34" charset="0"/>
                <a:cs typeface="Arial" panose="020B0604020202020204" pitchFamily="34" charset="0"/>
              </a:rPr>
              <a:t>.</a:t>
            </a:r>
            <a:endParaRPr lang="en-US" sz="2000" b="1" dirty="0">
              <a:solidFill>
                <a:srgbClr val="0070C0"/>
              </a:solidFill>
              <a:latin typeface="Arial" panose="020B0604020202020204" pitchFamily="34" charset="0"/>
              <a:cs typeface="Arial" panose="020B0604020202020204" pitchFamily="34" charset="0"/>
            </a:endParaRPr>
          </a:p>
          <a:p>
            <a:pPr algn="l"/>
            <a:endParaRPr lang="en-US" sz="2000" dirty="0">
              <a:solidFill>
                <a:srgbClr val="0070C0"/>
              </a:solidFill>
              <a:latin typeface="Arial" panose="020B0604020202020204" pitchFamily="34" charset="0"/>
              <a:cs typeface="Arial" panose="020B0604020202020204" pitchFamily="34" charset="0"/>
            </a:endParaRPr>
          </a:p>
        </p:txBody>
      </p:sp>
      <p:pic>
        <p:nvPicPr>
          <p:cNvPr id="4" name="Resim 1" descr="C:\Users\computerPC\Desktop\LOGOLAR\turcevLogoSmall.png"/>
          <p:cNvPicPr/>
          <p:nvPr/>
        </p:nvPicPr>
        <p:blipFill rotWithShape="1">
          <a:blip r:embed="rId2" cstate="print"/>
          <a:srcRect t="-1396" b="-1"/>
          <a:stretch/>
        </p:blipFill>
        <p:spPr bwMode="auto">
          <a:xfrm>
            <a:off x="-3445" y="-27384"/>
            <a:ext cx="1655936" cy="1989138"/>
          </a:xfrm>
          <a:prstGeom prst="rect">
            <a:avLst/>
          </a:prstGeom>
          <a:noFill/>
          <a:ln w="9525">
            <a:noFill/>
            <a:miter lim="800000"/>
            <a:headEnd/>
            <a:tailEnd/>
          </a:ln>
        </p:spPr>
      </p:pic>
      <p:pic>
        <p:nvPicPr>
          <p:cNvPr id="5" name="Picture 34" descr="cgs logo 2009"/>
          <p:cNvPicPr>
            <a:picLocks noChangeAspect="1" noChangeArrowheads="1"/>
          </p:cNvPicPr>
          <p:nvPr/>
        </p:nvPicPr>
        <p:blipFill rotWithShape="1">
          <a:blip r:embed="rId3" cstate="print"/>
          <a:srcRect l="15133" r="17448"/>
          <a:stretch/>
        </p:blipFill>
        <p:spPr bwMode="auto">
          <a:xfrm>
            <a:off x="7674991" y="1124744"/>
            <a:ext cx="1289497" cy="1546262"/>
          </a:xfrm>
          <a:prstGeom prst="rect">
            <a:avLst/>
          </a:prstGeom>
          <a:noFill/>
          <a:ln w="9525">
            <a:noFill/>
            <a:miter lim="800000"/>
            <a:headEnd/>
            <a:tailEnd/>
          </a:ln>
        </p:spPr>
      </p:pic>
      <p:sp>
        <p:nvSpPr>
          <p:cNvPr id="6" name="Title 1"/>
          <p:cNvSpPr txBox="1">
            <a:spLocks/>
          </p:cNvSpPr>
          <p:nvPr/>
        </p:nvSpPr>
        <p:spPr>
          <a:xfrm>
            <a:off x="2195736" y="692696"/>
            <a:ext cx="4894312" cy="578495"/>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tr-TR" sz="2400" b="1" dirty="0" smtClean="0">
                <a:solidFill>
                  <a:schemeClr val="bg1"/>
                </a:solidFill>
                <a:latin typeface="Arial" panose="020B0604020202020204" pitchFamily="34" charset="0"/>
                <a:cs typeface="Arial" panose="020B0604020202020204" pitchFamily="34" charset="0"/>
              </a:rPr>
              <a:t>Makale Yazımı için Kurallar</a:t>
            </a: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45773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tr-TR" sz="2400" b="1" dirty="0">
                <a:solidFill>
                  <a:srgbClr val="0070C0"/>
                </a:solidFill>
                <a:latin typeface="Arial" panose="020B0604020202020204" pitchFamily="34" charset="0"/>
                <a:cs typeface="Arial" panose="020B0604020202020204" pitchFamily="34" charset="0"/>
              </a:rPr>
              <a:t>Dürüst ve Yansız </a:t>
            </a:r>
            <a:r>
              <a:rPr lang="tr-TR" sz="2400" b="1" dirty="0" smtClean="0">
                <a:solidFill>
                  <a:srgbClr val="0070C0"/>
                </a:solidFill>
                <a:latin typeface="Arial" panose="020B0604020202020204" pitchFamily="34" charset="0"/>
                <a:cs typeface="Arial" panose="020B0604020202020204" pitchFamily="34" charset="0"/>
              </a:rPr>
              <a:t>Sunum</a:t>
            </a:r>
          </a:p>
          <a:p>
            <a:pPr marL="514350" indent="-514350">
              <a:lnSpc>
                <a:spcPct val="150000"/>
              </a:lnSpc>
              <a:buAutoNum type="arabicPeriod"/>
            </a:pPr>
            <a:r>
              <a:rPr lang="tr-TR" sz="2200" b="1" dirty="0" smtClean="0">
                <a:solidFill>
                  <a:srgbClr val="0070C0"/>
                </a:solidFill>
                <a:latin typeface="Arial" panose="020B0604020202020204" pitchFamily="34" charset="0"/>
                <a:cs typeface="Arial" panose="020B0604020202020204" pitchFamily="34" charset="0"/>
              </a:rPr>
              <a:t>Olgular</a:t>
            </a:r>
            <a:r>
              <a:rPr lang="tr-TR" sz="2200" b="1" dirty="0">
                <a:solidFill>
                  <a:srgbClr val="0070C0"/>
                </a:solidFill>
                <a:latin typeface="Arial" panose="020B0604020202020204" pitchFamily="34" charset="0"/>
                <a:cs typeface="Arial" panose="020B0604020202020204" pitchFamily="34" charset="0"/>
              </a:rPr>
              <a:t>, istatistikler ve bilimsel bilgiler güvenilir kaynaklar ile </a:t>
            </a:r>
            <a:r>
              <a:rPr lang="tr-TR" sz="2200" b="1" dirty="0" smtClean="0">
                <a:solidFill>
                  <a:srgbClr val="0070C0"/>
                </a:solidFill>
                <a:latin typeface="Arial" panose="020B0604020202020204" pitchFamily="34" charset="0"/>
                <a:cs typeface="Arial" panose="020B0604020202020204" pitchFamily="34" charset="0"/>
              </a:rPr>
              <a:t>desteklenmelidir.</a:t>
            </a:r>
          </a:p>
          <a:p>
            <a:pPr marL="514350" indent="-514350">
              <a:lnSpc>
                <a:spcPct val="150000"/>
              </a:lnSpc>
              <a:buAutoNum type="arabicPeriod"/>
            </a:pPr>
            <a:r>
              <a:rPr lang="tr-TR" sz="2200" b="1" dirty="0" smtClean="0">
                <a:solidFill>
                  <a:srgbClr val="0070C0"/>
                </a:solidFill>
                <a:latin typeface="Arial" panose="020B0604020202020204" pitchFamily="34" charset="0"/>
                <a:cs typeface="Arial" panose="020B0604020202020204" pitchFamily="34" charset="0"/>
              </a:rPr>
              <a:t>Alıntılar </a:t>
            </a:r>
            <a:r>
              <a:rPr lang="tr-TR" sz="2200" b="1" dirty="0">
                <a:solidFill>
                  <a:srgbClr val="0070C0"/>
                </a:solidFill>
                <a:latin typeface="Arial" panose="020B0604020202020204" pitchFamily="34" charset="0"/>
                <a:cs typeface="Arial" panose="020B0604020202020204" pitchFamily="34" charset="0"/>
              </a:rPr>
              <a:t>mutlaka gerçek ve güvenilir kaynaklardan yapılmalıdır. </a:t>
            </a:r>
            <a:endParaRPr lang="tr-TR" sz="2200" b="1" dirty="0" smtClean="0">
              <a:solidFill>
                <a:srgbClr val="0070C0"/>
              </a:solidFill>
              <a:latin typeface="Arial" panose="020B0604020202020204" pitchFamily="34" charset="0"/>
              <a:cs typeface="Arial" panose="020B0604020202020204" pitchFamily="34" charset="0"/>
            </a:endParaRPr>
          </a:p>
          <a:p>
            <a:pPr marL="514350" indent="-514350">
              <a:lnSpc>
                <a:spcPct val="150000"/>
              </a:lnSpc>
              <a:buAutoNum type="arabicPeriod"/>
            </a:pPr>
            <a:r>
              <a:rPr lang="tr-TR" sz="2200" b="1" dirty="0" smtClean="0">
                <a:solidFill>
                  <a:srgbClr val="0070C0"/>
                </a:solidFill>
                <a:latin typeface="Arial" panose="020B0604020202020204" pitchFamily="34" charset="0"/>
                <a:cs typeface="Arial" panose="020B0604020202020204" pitchFamily="34" charset="0"/>
              </a:rPr>
              <a:t>Makalede </a:t>
            </a:r>
            <a:r>
              <a:rPr lang="tr-TR" sz="2200" b="1" dirty="0">
                <a:solidFill>
                  <a:srgbClr val="0070C0"/>
                </a:solidFill>
                <a:latin typeface="Arial" panose="020B0604020202020204" pitchFamily="34" charset="0"/>
                <a:cs typeface="Arial" panose="020B0604020202020204" pitchFamily="34" charset="0"/>
              </a:rPr>
              <a:t>kullanılan kaynaklar dip notunda </a:t>
            </a:r>
            <a:r>
              <a:rPr lang="tr-TR" sz="2200" b="1" dirty="0" smtClean="0">
                <a:solidFill>
                  <a:srgbClr val="0070C0"/>
                </a:solidFill>
                <a:latin typeface="Arial" panose="020B0604020202020204" pitchFamily="34" charset="0"/>
                <a:cs typeface="Arial" panose="020B0604020202020204" pitchFamily="34" charset="0"/>
              </a:rPr>
              <a:t>verilmelidir. Makaledeki </a:t>
            </a:r>
            <a:r>
              <a:rPr lang="tr-TR" sz="2200" b="1" dirty="0">
                <a:solidFill>
                  <a:srgbClr val="0070C0"/>
                </a:solidFill>
                <a:latin typeface="Arial" panose="020B0604020202020204" pitchFamily="34" charset="0"/>
                <a:cs typeface="Arial" panose="020B0604020202020204" pitchFamily="34" charset="0"/>
              </a:rPr>
              <a:t>alıntılanmış görüntülerin de yazarı/kaynağı </a:t>
            </a:r>
            <a:r>
              <a:rPr lang="tr-TR" sz="2200" b="1" dirty="0" smtClean="0">
                <a:solidFill>
                  <a:srgbClr val="0070C0"/>
                </a:solidFill>
                <a:latin typeface="Arial" panose="020B0604020202020204" pitchFamily="34" charset="0"/>
                <a:cs typeface="Arial" panose="020B0604020202020204" pitchFamily="34" charset="0"/>
              </a:rPr>
              <a:t>verilmelidir</a:t>
            </a:r>
            <a:r>
              <a:rPr lang="tr-TR" sz="2200" b="1" dirty="0">
                <a:solidFill>
                  <a:srgbClr val="0070C0"/>
                </a:solidFill>
                <a:latin typeface="Arial" panose="020B0604020202020204" pitchFamily="34" charset="0"/>
                <a:cs typeface="Arial" panose="020B0604020202020204" pitchFamily="34" charset="0"/>
              </a:rPr>
              <a:t>.</a:t>
            </a:r>
            <a:endParaRPr lang="en-US" sz="2200" b="1" dirty="0">
              <a:solidFill>
                <a:srgbClr val="0070C0"/>
              </a:solidFill>
              <a:latin typeface="Arial" panose="020B0604020202020204" pitchFamily="34" charset="0"/>
              <a:cs typeface="Arial" panose="020B0604020202020204" pitchFamily="34" charset="0"/>
            </a:endParaRPr>
          </a:p>
          <a:p>
            <a:pPr>
              <a:lnSpc>
                <a:spcPct val="150000"/>
              </a:lnSpc>
            </a:pPr>
            <a:endParaRPr lang="en-US" sz="2200" b="1" dirty="0">
              <a:solidFill>
                <a:srgbClr val="0070C0"/>
              </a:solidFill>
            </a:endParaRPr>
          </a:p>
        </p:txBody>
      </p:sp>
      <p:sp>
        <p:nvSpPr>
          <p:cNvPr id="4" name="Title 1"/>
          <p:cNvSpPr txBox="1">
            <a:spLocks/>
          </p:cNvSpPr>
          <p:nvPr/>
        </p:nvSpPr>
        <p:spPr>
          <a:xfrm>
            <a:off x="7524328" y="295436"/>
            <a:ext cx="1363688" cy="50648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b="1" dirty="0" smtClean="0">
                <a:solidFill>
                  <a:schemeClr val="bg1"/>
                </a:solidFill>
                <a:latin typeface="Arial" panose="020B0604020202020204" pitchFamily="34" charset="0"/>
                <a:cs typeface="Arial" panose="020B0604020202020204" pitchFamily="34" charset="0"/>
              </a:rPr>
              <a:t>Makale</a:t>
            </a:r>
            <a:endParaRPr lang="en-US" sz="2400" b="1" dirty="0">
              <a:solidFill>
                <a:schemeClr val="bg1"/>
              </a:solidFill>
              <a:latin typeface="Arial" panose="020B0604020202020204" pitchFamily="34" charset="0"/>
              <a:cs typeface="Arial" panose="020B0604020202020204" pitchFamily="34" charset="0"/>
            </a:endParaRPr>
          </a:p>
        </p:txBody>
      </p:sp>
      <p:pic>
        <p:nvPicPr>
          <p:cNvPr id="5" name="Picture 34" descr="cgs logo 2009"/>
          <p:cNvPicPr>
            <a:picLocks noChangeAspect="1" noChangeArrowheads="1"/>
          </p:cNvPicPr>
          <p:nvPr/>
        </p:nvPicPr>
        <p:blipFill rotWithShape="1">
          <a:blip r:embed="rId2" cstate="print"/>
          <a:srcRect l="15133" r="17448"/>
          <a:stretch/>
        </p:blipFill>
        <p:spPr bwMode="auto">
          <a:xfrm>
            <a:off x="107504" y="44450"/>
            <a:ext cx="1289497" cy="1546262"/>
          </a:xfrm>
          <a:prstGeom prst="rect">
            <a:avLst/>
          </a:prstGeom>
          <a:noFill/>
          <a:ln w="9525">
            <a:noFill/>
            <a:miter lim="800000"/>
            <a:headEnd/>
            <a:tailEnd/>
          </a:ln>
        </p:spPr>
      </p:pic>
    </p:spTree>
    <p:extLst>
      <p:ext uri="{BB962C8B-B14F-4D97-AF65-F5344CB8AC3E}">
        <p14:creationId xmlns:p14="http://schemas.microsoft.com/office/powerpoint/2010/main" xmlns="" val="2233592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nSpc>
                <a:spcPct val="150000"/>
              </a:lnSpc>
            </a:pPr>
            <a:r>
              <a:rPr lang="tr-TR" sz="2400" b="1" dirty="0">
                <a:solidFill>
                  <a:srgbClr val="0070C0"/>
                </a:solidFill>
                <a:latin typeface="Arial" panose="020B0604020202020204" pitchFamily="34" charset="0"/>
                <a:cs typeface="Arial" panose="020B0604020202020204" pitchFamily="34" charset="0"/>
              </a:rPr>
              <a:t>Yapıcı ve Kapsamlı bir </a:t>
            </a:r>
            <a:r>
              <a:rPr lang="tr-TR" sz="2400" b="1" dirty="0" smtClean="0">
                <a:solidFill>
                  <a:srgbClr val="0070C0"/>
                </a:solidFill>
                <a:latin typeface="Arial" panose="020B0604020202020204" pitchFamily="34" charset="0"/>
                <a:cs typeface="Arial" panose="020B0604020202020204" pitchFamily="34" charset="0"/>
              </a:rPr>
              <a:t>Bakış</a:t>
            </a:r>
          </a:p>
          <a:p>
            <a:pPr marL="514350" indent="-514350">
              <a:lnSpc>
                <a:spcPct val="150000"/>
              </a:lnSpc>
              <a:buAutoNum type="arabicPeriod"/>
            </a:pPr>
            <a:r>
              <a:rPr lang="tr-TR" sz="2200" b="1" dirty="0" smtClean="0">
                <a:solidFill>
                  <a:srgbClr val="0070C0"/>
                </a:solidFill>
                <a:latin typeface="Arial" panose="020B0604020202020204" pitchFamily="34" charset="0"/>
                <a:cs typeface="Arial" panose="020B0604020202020204" pitchFamily="34" charset="0"/>
              </a:rPr>
              <a:t>Makalede </a:t>
            </a:r>
            <a:r>
              <a:rPr lang="tr-TR" sz="2200" b="1" dirty="0">
                <a:solidFill>
                  <a:srgbClr val="0070C0"/>
                </a:solidFill>
                <a:latin typeface="Arial" panose="020B0604020202020204" pitchFamily="34" charset="0"/>
                <a:cs typeface="Arial" panose="020B0604020202020204" pitchFamily="34" charset="0"/>
              </a:rPr>
              <a:t>olası çözümleri vermeden önce konunun farklı yönleri dengeli bir şekilde ele </a:t>
            </a:r>
            <a:r>
              <a:rPr lang="tr-TR" sz="2200" b="1" dirty="0" smtClean="0">
                <a:solidFill>
                  <a:srgbClr val="0070C0"/>
                </a:solidFill>
                <a:latin typeface="Arial" panose="020B0604020202020204" pitchFamily="34" charset="0"/>
                <a:cs typeface="Arial" panose="020B0604020202020204" pitchFamily="34" charset="0"/>
              </a:rPr>
              <a:t>alınmalıdır.</a:t>
            </a:r>
          </a:p>
          <a:p>
            <a:pPr marL="514350" indent="-514350">
              <a:lnSpc>
                <a:spcPct val="150000"/>
              </a:lnSpc>
              <a:buAutoNum type="arabicPeriod"/>
            </a:pPr>
            <a:r>
              <a:rPr lang="tr-TR" sz="2200" b="1" dirty="0" smtClean="0">
                <a:solidFill>
                  <a:srgbClr val="0070C0"/>
                </a:solidFill>
                <a:latin typeface="Arial" panose="020B0604020202020204" pitchFamily="34" charset="0"/>
                <a:cs typeface="Arial" panose="020B0604020202020204" pitchFamily="34" charset="0"/>
              </a:rPr>
              <a:t>Makalede</a:t>
            </a:r>
            <a:r>
              <a:rPr lang="tr-TR" sz="2200" b="1" dirty="0">
                <a:solidFill>
                  <a:srgbClr val="0070C0"/>
                </a:solidFill>
                <a:latin typeface="Arial" panose="020B0604020202020204" pitchFamily="34" charset="0"/>
                <a:cs typeface="Arial" panose="020B0604020202020204" pitchFamily="34" charset="0"/>
              </a:rPr>
              <a:t>, çevre bakış açısı ile konunun tarihsel, ekonomik, sosyolojik ve politik yönleri </a:t>
            </a:r>
            <a:r>
              <a:rPr lang="tr-TR" sz="2200" b="1" dirty="0" smtClean="0">
                <a:solidFill>
                  <a:srgbClr val="0070C0"/>
                </a:solidFill>
                <a:latin typeface="Arial" panose="020B0604020202020204" pitchFamily="34" charset="0"/>
                <a:cs typeface="Arial" panose="020B0604020202020204" pitchFamily="34" charset="0"/>
              </a:rPr>
              <a:t>irdelenmelidir.</a:t>
            </a:r>
          </a:p>
          <a:p>
            <a:pPr marL="514350" indent="-514350">
              <a:lnSpc>
                <a:spcPct val="150000"/>
              </a:lnSpc>
              <a:buAutoNum type="arabicPeriod"/>
            </a:pPr>
            <a:r>
              <a:rPr lang="tr-TR" sz="2200" b="1" dirty="0" smtClean="0">
                <a:solidFill>
                  <a:srgbClr val="0070C0"/>
                </a:solidFill>
                <a:latin typeface="Arial" panose="020B0604020202020204" pitchFamily="34" charset="0"/>
                <a:cs typeface="Arial" panose="020B0604020202020204" pitchFamily="34" charset="0"/>
              </a:rPr>
              <a:t>Makale </a:t>
            </a:r>
            <a:r>
              <a:rPr lang="tr-TR" sz="2200" b="1" dirty="0">
                <a:solidFill>
                  <a:srgbClr val="0070C0"/>
                </a:solidFill>
                <a:latin typeface="Arial" panose="020B0604020202020204" pitchFamily="34" charset="0"/>
                <a:cs typeface="Arial" panose="020B0604020202020204" pitchFamily="34" charset="0"/>
              </a:rPr>
              <a:t>ele alınan konunun yerel ve küresel olaylarla ilişkisini </a:t>
            </a:r>
            <a:r>
              <a:rPr lang="tr-TR" sz="2200" b="1" dirty="0" smtClean="0">
                <a:solidFill>
                  <a:srgbClr val="0070C0"/>
                </a:solidFill>
                <a:latin typeface="Arial" panose="020B0604020202020204" pitchFamily="34" charset="0"/>
                <a:cs typeface="Arial" panose="020B0604020202020204" pitchFamily="34" charset="0"/>
              </a:rPr>
              <a:t>kurmalıdır.</a:t>
            </a:r>
          </a:p>
          <a:p>
            <a:pPr marL="514350" indent="-514350">
              <a:lnSpc>
                <a:spcPct val="150000"/>
              </a:lnSpc>
              <a:buAutoNum type="arabicPeriod"/>
            </a:pPr>
            <a:r>
              <a:rPr lang="tr-TR" sz="2200" b="1" dirty="0" smtClean="0">
                <a:solidFill>
                  <a:srgbClr val="0070C0"/>
                </a:solidFill>
                <a:latin typeface="Arial" panose="020B0604020202020204" pitchFamily="34" charset="0"/>
                <a:cs typeface="Arial" panose="020B0604020202020204" pitchFamily="34" charset="0"/>
              </a:rPr>
              <a:t>Makalede</a:t>
            </a:r>
            <a:r>
              <a:rPr lang="tr-TR" sz="2200" b="1" dirty="0">
                <a:solidFill>
                  <a:srgbClr val="0070C0"/>
                </a:solidFill>
                <a:latin typeface="Arial" panose="020B0604020202020204" pitchFamily="34" charset="0"/>
                <a:cs typeface="Arial" panose="020B0604020202020204" pitchFamily="34" charset="0"/>
              </a:rPr>
              <a:t>, ele alınan çevresel soruna gerçekçi ve yapıcı çözümler sunulmalıdır.</a:t>
            </a:r>
            <a:endParaRPr lang="en-US" sz="2200" b="1" dirty="0">
              <a:solidFill>
                <a:srgbClr val="0070C0"/>
              </a:solidFill>
              <a:latin typeface="Arial" panose="020B0604020202020204" pitchFamily="34" charset="0"/>
              <a:cs typeface="Arial" panose="020B0604020202020204" pitchFamily="34" charset="0"/>
            </a:endParaRPr>
          </a:p>
          <a:p>
            <a:pPr marL="0" indent="0">
              <a:lnSpc>
                <a:spcPct val="150000"/>
              </a:lnSpc>
              <a:buNone/>
            </a:pPr>
            <a:endParaRPr lang="en-US" sz="2200" b="1" dirty="0">
              <a:solidFill>
                <a:schemeClr val="tx2">
                  <a:lumMod val="60000"/>
                  <a:lumOff val="40000"/>
                </a:schemeClr>
              </a:solidFill>
            </a:endParaRPr>
          </a:p>
          <a:p>
            <a:endParaRPr lang="en-US" b="1" dirty="0">
              <a:solidFill>
                <a:schemeClr val="tx2">
                  <a:lumMod val="60000"/>
                  <a:lumOff val="40000"/>
                </a:schemeClr>
              </a:solidFill>
            </a:endParaRPr>
          </a:p>
        </p:txBody>
      </p:sp>
      <p:sp>
        <p:nvSpPr>
          <p:cNvPr id="6" name="Title 1"/>
          <p:cNvSpPr txBox="1">
            <a:spLocks/>
          </p:cNvSpPr>
          <p:nvPr/>
        </p:nvSpPr>
        <p:spPr>
          <a:xfrm>
            <a:off x="7524328" y="295436"/>
            <a:ext cx="1363688" cy="50648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tr-TR" sz="2400" dirty="0" smtClean="0">
                <a:solidFill>
                  <a:schemeClr val="bg1"/>
                </a:solidFill>
                <a:latin typeface="Arial" panose="020B0604020202020204" pitchFamily="34" charset="0"/>
                <a:cs typeface="Arial" panose="020B0604020202020204" pitchFamily="34" charset="0"/>
              </a:rPr>
              <a:t>Makale</a:t>
            </a:r>
            <a:endParaRPr lang="en-US" sz="2400" dirty="0">
              <a:solidFill>
                <a:schemeClr val="bg1"/>
              </a:solidFill>
              <a:latin typeface="Arial" panose="020B0604020202020204" pitchFamily="34" charset="0"/>
              <a:cs typeface="Arial" panose="020B0604020202020204" pitchFamily="34" charset="0"/>
            </a:endParaRPr>
          </a:p>
        </p:txBody>
      </p:sp>
      <p:pic>
        <p:nvPicPr>
          <p:cNvPr id="4" name="Picture 34" descr="cgs logo 2009"/>
          <p:cNvPicPr>
            <a:picLocks noChangeAspect="1" noChangeArrowheads="1"/>
          </p:cNvPicPr>
          <p:nvPr/>
        </p:nvPicPr>
        <p:blipFill rotWithShape="1">
          <a:blip r:embed="rId2" cstate="print"/>
          <a:srcRect l="15133" r="17448"/>
          <a:stretch/>
        </p:blipFill>
        <p:spPr bwMode="auto">
          <a:xfrm>
            <a:off x="107504" y="44450"/>
            <a:ext cx="1289497" cy="1546262"/>
          </a:xfrm>
          <a:prstGeom prst="rect">
            <a:avLst/>
          </a:prstGeom>
          <a:noFill/>
          <a:ln w="9525">
            <a:noFill/>
            <a:miter lim="800000"/>
            <a:headEnd/>
            <a:tailEnd/>
          </a:ln>
        </p:spPr>
      </p:pic>
    </p:spTree>
    <p:extLst>
      <p:ext uri="{BB962C8B-B14F-4D97-AF65-F5344CB8AC3E}">
        <p14:creationId xmlns:p14="http://schemas.microsoft.com/office/powerpoint/2010/main" xmlns="" val="3504646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872" y="2248272"/>
            <a:ext cx="8229600" cy="3340968"/>
          </a:xfrm>
        </p:spPr>
        <p:txBody>
          <a:bodyPr>
            <a:normAutofit fontScale="92500" lnSpcReduction="20000"/>
          </a:bodyPr>
          <a:lstStyle/>
          <a:p>
            <a:pPr>
              <a:lnSpc>
                <a:spcPct val="150000"/>
              </a:lnSpc>
            </a:pPr>
            <a:r>
              <a:rPr lang="tr-TR" sz="2600" b="1" dirty="0">
                <a:solidFill>
                  <a:srgbClr val="0070C0"/>
                </a:solidFill>
                <a:latin typeface="Arial" panose="020B0604020202020204" pitchFamily="34" charset="0"/>
                <a:cs typeface="Arial" panose="020B0604020202020204" pitchFamily="34" charset="0"/>
              </a:rPr>
              <a:t>Bağımsız ve Özgünlük</a:t>
            </a:r>
            <a:endParaRPr lang="en-US" sz="2600" b="1" dirty="0">
              <a:solidFill>
                <a:srgbClr val="0070C0"/>
              </a:solidFill>
              <a:latin typeface="Arial" panose="020B0604020202020204" pitchFamily="34" charset="0"/>
              <a:cs typeface="Arial" panose="020B0604020202020204" pitchFamily="34" charset="0"/>
            </a:endParaRPr>
          </a:p>
          <a:p>
            <a:pPr marL="457200" lvl="0" indent="-457200">
              <a:lnSpc>
                <a:spcPct val="150000"/>
              </a:lnSpc>
              <a:buAutoNum type="arabicPeriod"/>
            </a:pPr>
            <a:r>
              <a:rPr lang="tr-TR" sz="2200" b="1" dirty="0" smtClean="0">
                <a:solidFill>
                  <a:srgbClr val="0070C0"/>
                </a:solidFill>
                <a:latin typeface="Arial" panose="020B0604020202020204" pitchFamily="34" charset="0"/>
                <a:cs typeface="Arial" panose="020B0604020202020204" pitchFamily="34" charset="0"/>
              </a:rPr>
              <a:t>Makale</a:t>
            </a:r>
            <a:r>
              <a:rPr lang="tr-TR" sz="2200" b="1" dirty="0">
                <a:solidFill>
                  <a:srgbClr val="0070C0"/>
                </a:solidFill>
                <a:latin typeface="Arial" panose="020B0604020202020204" pitchFamily="34" charset="0"/>
                <a:cs typeface="Arial" panose="020B0604020202020204" pitchFamily="34" charset="0"/>
              </a:rPr>
              <a:t>, içerik ve bakış açısı ile özgün olmalıdır. Yazar, etkileyici ve yaratıcı bir konu seçmiş olabilir ya da konuya alışılmışın dışında farklı bir bakış açısı </a:t>
            </a:r>
            <a:r>
              <a:rPr lang="tr-TR" sz="2200" b="1" dirty="0" smtClean="0">
                <a:solidFill>
                  <a:srgbClr val="0070C0"/>
                </a:solidFill>
                <a:latin typeface="Arial" panose="020B0604020202020204" pitchFamily="34" charset="0"/>
                <a:cs typeface="Arial" panose="020B0604020202020204" pitchFamily="34" charset="0"/>
              </a:rPr>
              <a:t>getirebilir.</a:t>
            </a:r>
          </a:p>
          <a:p>
            <a:pPr marL="457200" lvl="0" indent="-457200">
              <a:lnSpc>
                <a:spcPct val="150000"/>
              </a:lnSpc>
              <a:buAutoNum type="arabicPeriod"/>
            </a:pPr>
            <a:r>
              <a:rPr lang="tr-TR" sz="2200" b="1" dirty="0" smtClean="0">
                <a:solidFill>
                  <a:srgbClr val="0070C0"/>
                </a:solidFill>
                <a:latin typeface="Arial" panose="020B0604020202020204" pitchFamily="34" charset="0"/>
                <a:cs typeface="Arial" panose="020B0604020202020204" pitchFamily="34" charset="0"/>
              </a:rPr>
              <a:t>Katılımcılar </a:t>
            </a:r>
            <a:r>
              <a:rPr lang="tr-TR" sz="2200" b="1" dirty="0">
                <a:solidFill>
                  <a:srgbClr val="0070C0"/>
                </a:solidFill>
                <a:latin typeface="Arial" panose="020B0604020202020204" pitchFamily="34" charset="0"/>
                <a:cs typeface="Arial" panose="020B0604020202020204" pitchFamily="34" charset="0"/>
              </a:rPr>
              <a:t>makaleleri için, okul dışında saha çalışması, röportaj ve bilgi toplama işleri yapmış olmalıdır.</a:t>
            </a:r>
            <a:endParaRPr lang="en-US" sz="2200" b="1" dirty="0">
              <a:solidFill>
                <a:srgbClr val="0070C0"/>
              </a:solidFill>
              <a:latin typeface="Arial" panose="020B0604020202020204" pitchFamily="34" charset="0"/>
              <a:cs typeface="Arial" panose="020B0604020202020204" pitchFamily="34" charset="0"/>
            </a:endParaRPr>
          </a:p>
          <a:p>
            <a:pPr marL="0" indent="0">
              <a:lnSpc>
                <a:spcPct val="150000"/>
              </a:lnSpc>
              <a:buNone/>
            </a:pPr>
            <a:r>
              <a:rPr lang="tr-TR" sz="2200" b="1" dirty="0">
                <a:solidFill>
                  <a:srgbClr val="0070C0"/>
                </a:solidFill>
                <a:latin typeface="Arial" panose="020B0604020202020204" pitchFamily="34" charset="0"/>
                <a:cs typeface="Arial" panose="020B0604020202020204" pitchFamily="34" charset="0"/>
              </a:rPr>
              <a:t> </a:t>
            </a:r>
            <a:endParaRPr lang="en-US" sz="2200" b="1" dirty="0">
              <a:solidFill>
                <a:srgbClr val="0070C0"/>
              </a:solidFill>
              <a:latin typeface="Arial" panose="020B0604020202020204" pitchFamily="34" charset="0"/>
              <a:cs typeface="Arial" panose="020B0604020202020204" pitchFamily="34" charset="0"/>
            </a:endParaRPr>
          </a:p>
        </p:txBody>
      </p:sp>
      <p:sp>
        <p:nvSpPr>
          <p:cNvPr id="4" name="Title 1"/>
          <p:cNvSpPr txBox="1">
            <a:spLocks/>
          </p:cNvSpPr>
          <p:nvPr/>
        </p:nvSpPr>
        <p:spPr>
          <a:xfrm>
            <a:off x="7524328" y="295436"/>
            <a:ext cx="1363688" cy="50648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b="1" dirty="0" smtClean="0">
                <a:solidFill>
                  <a:schemeClr val="bg1"/>
                </a:solidFill>
                <a:latin typeface="Arial" panose="020B0604020202020204" pitchFamily="34" charset="0"/>
                <a:cs typeface="Arial" panose="020B0604020202020204" pitchFamily="34" charset="0"/>
              </a:rPr>
              <a:t>Makale</a:t>
            </a:r>
            <a:endParaRPr lang="en-US" sz="2400" b="1" dirty="0">
              <a:solidFill>
                <a:schemeClr val="bg1"/>
              </a:solidFill>
              <a:latin typeface="Arial" panose="020B0604020202020204" pitchFamily="34" charset="0"/>
              <a:cs typeface="Arial" panose="020B0604020202020204" pitchFamily="34" charset="0"/>
            </a:endParaRPr>
          </a:p>
        </p:txBody>
      </p:sp>
      <p:pic>
        <p:nvPicPr>
          <p:cNvPr id="5" name="Picture 34" descr="cgs logo 2009"/>
          <p:cNvPicPr>
            <a:picLocks noChangeAspect="1" noChangeArrowheads="1"/>
          </p:cNvPicPr>
          <p:nvPr/>
        </p:nvPicPr>
        <p:blipFill rotWithShape="1">
          <a:blip r:embed="rId2" cstate="print"/>
          <a:srcRect l="15133" r="17448"/>
          <a:stretch/>
        </p:blipFill>
        <p:spPr bwMode="auto">
          <a:xfrm>
            <a:off x="107504" y="44450"/>
            <a:ext cx="1289497" cy="1546262"/>
          </a:xfrm>
          <a:prstGeom prst="rect">
            <a:avLst/>
          </a:prstGeom>
          <a:noFill/>
          <a:ln w="9525">
            <a:noFill/>
            <a:miter lim="800000"/>
            <a:headEnd/>
            <a:tailEnd/>
          </a:ln>
        </p:spPr>
      </p:pic>
    </p:spTree>
    <p:extLst>
      <p:ext uri="{BB962C8B-B14F-4D97-AF65-F5344CB8AC3E}">
        <p14:creationId xmlns:p14="http://schemas.microsoft.com/office/powerpoint/2010/main" xmlns="" val="2200919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880" y="1600200"/>
            <a:ext cx="8229600" cy="4525963"/>
          </a:xfrm>
        </p:spPr>
        <p:txBody>
          <a:bodyPr>
            <a:normAutofit/>
          </a:bodyPr>
          <a:lstStyle/>
          <a:p>
            <a:r>
              <a:rPr lang="tr-TR" sz="2400" b="1" dirty="0">
                <a:solidFill>
                  <a:srgbClr val="0070C0"/>
                </a:solidFill>
                <a:latin typeface="Arial" panose="020B0604020202020204" pitchFamily="34" charset="0"/>
                <a:cs typeface="Arial" panose="020B0604020202020204" pitchFamily="34" charset="0"/>
              </a:rPr>
              <a:t>Yayınlama</a:t>
            </a:r>
            <a:endParaRPr lang="en-US" sz="2400" b="1" dirty="0">
              <a:solidFill>
                <a:srgbClr val="0070C0"/>
              </a:solidFill>
              <a:latin typeface="Arial" panose="020B0604020202020204" pitchFamily="34" charset="0"/>
              <a:cs typeface="Arial" panose="020B0604020202020204" pitchFamily="34" charset="0"/>
            </a:endParaRPr>
          </a:p>
          <a:p>
            <a:pPr lvl="0"/>
            <a:r>
              <a:rPr lang="tr-TR" sz="2000" b="1" dirty="0">
                <a:solidFill>
                  <a:srgbClr val="0070C0"/>
                </a:solidFill>
                <a:latin typeface="Arial" panose="020B0604020202020204" pitchFamily="34" charset="0"/>
                <a:cs typeface="Arial" panose="020B0604020202020204" pitchFamily="34" charset="0"/>
              </a:rPr>
              <a:t>Katılımcıların, makalelerini en az üç farklı kanal yolu ile paylaşmaları gerekir. Aşağıdaki kanallar yolu ile yayınlandığında toplam 5 puan verilebilir.</a:t>
            </a:r>
            <a:endParaRPr lang="en-US" sz="2000" b="1" dirty="0">
              <a:solidFill>
                <a:srgbClr val="0070C0"/>
              </a:solidFill>
              <a:latin typeface="Arial" panose="020B0604020202020204" pitchFamily="34" charset="0"/>
              <a:cs typeface="Arial" panose="020B0604020202020204" pitchFamily="34" charset="0"/>
            </a:endParaRPr>
          </a:p>
          <a:p>
            <a:pPr lvl="0"/>
            <a:r>
              <a:rPr lang="tr-TR" sz="2000" b="1" dirty="0">
                <a:solidFill>
                  <a:srgbClr val="0070C0"/>
                </a:solidFill>
                <a:latin typeface="Arial" panose="020B0604020202020204" pitchFamily="34" charset="0"/>
                <a:cs typeface="Arial" panose="020B0604020202020204" pitchFamily="34" charset="0"/>
              </a:rPr>
              <a:t>Kişisel çevre = 1 </a:t>
            </a:r>
            <a:r>
              <a:rPr lang="tr-TR" sz="2000" b="1" dirty="0" smtClean="0">
                <a:solidFill>
                  <a:srgbClr val="0070C0"/>
                </a:solidFill>
                <a:latin typeface="Arial" panose="020B0604020202020204" pitchFamily="34" charset="0"/>
                <a:cs typeface="Arial" panose="020B0604020202020204" pitchFamily="34" charset="0"/>
              </a:rPr>
              <a:t>Puan</a:t>
            </a:r>
            <a:r>
              <a:rPr lang="en-US" sz="2000" b="1" dirty="0" smtClean="0">
                <a:solidFill>
                  <a:srgbClr val="0070C0"/>
                </a:solidFill>
                <a:latin typeface="Arial" panose="020B0604020202020204" pitchFamily="34" charset="0"/>
                <a:cs typeface="Arial" panose="020B0604020202020204" pitchFamily="34" charset="0"/>
              </a:rPr>
              <a:t> (</a:t>
            </a:r>
            <a:r>
              <a:rPr lang="en-US" sz="2000" b="1" dirty="0" err="1" smtClean="0">
                <a:solidFill>
                  <a:srgbClr val="0070C0"/>
                </a:solidFill>
                <a:latin typeface="Arial" panose="020B0604020202020204" pitchFamily="34" charset="0"/>
                <a:cs typeface="Arial" panose="020B0604020202020204" pitchFamily="34" charset="0"/>
              </a:rPr>
              <a:t>facebook</a:t>
            </a:r>
            <a:r>
              <a:rPr lang="en-US" sz="2000" b="1" dirty="0" smtClean="0">
                <a:solidFill>
                  <a:srgbClr val="0070C0"/>
                </a:solidFill>
                <a:latin typeface="Arial" panose="020B0604020202020204" pitchFamily="34" charset="0"/>
                <a:cs typeface="Arial" panose="020B0604020202020204" pitchFamily="34" charset="0"/>
              </a:rPr>
              <a:t>, </a:t>
            </a:r>
            <a:r>
              <a:rPr lang="en-US" sz="2000" b="1" dirty="0" err="1" smtClean="0">
                <a:solidFill>
                  <a:srgbClr val="0070C0"/>
                </a:solidFill>
                <a:latin typeface="Arial" panose="020B0604020202020204" pitchFamily="34" charset="0"/>
                <a:cs typeface="Arial" panose="020B0604020202020204" pitchFamily="34" charset="0"/>
              </a:rPr>
              <a:t>instagram</a:t>
            </a:r>
            <a:r>
              <a:rPr lang="en-US" sz="2000" b="1" dirty="0" smtClean="0">
                <a:solidFill>
                  <a:srgbClr val="0070C0"/>
                </a:solidFill>
                <a:latin typeface="Arial" panose="020B0604020202020204" pitchFamily="34" charset="0"/>
                <a:cs typeface="Arial" panose="020B0604020202020204" pitchFamily="34" charset="0"/>
              </a:rPr>
              <a:t>)</a:t>
            </a:r>
            <a:endParaRPr lang="en-US" sz="2000" b="1" dirty="0">
              <a:solidFill>
                <a:srgbClr val="0070C0"/>
              </a:solidFill>
              <a:latin typeface="Arial" panose="020B0604020202020204" pitchFamily="34" charset="0"/>
              <a:cs typeface="Arial" panose="020B0604020202020204" pitchFamily="34" charset="0"/>
            </a:endParaRPr>
          </a:p>
          <a:p>
            <a:pPr lvl="0"/>
            <a:r>
              <a:rPr lang="tr-TR" sz="2000" b="1" dirty="0">
                <a:solidFill>
                  <a:srgbClr val="0070C0"/>
                </a:solidFill>
                <a:latin typeface="Arial" panose="020B0604020202020204" pitchFamily="34" charset="0"/>
                <a:cs typeface="Arial" panose="020B0604020202020204" pitchFamily="34" charset="0"/>
              </a:rPr>
              <a:t>Okul içinde = 1 </a:t>
            </a:r>
            <a:r>
              <a:rPr lang="tr-TR" sz="2000" b="1" dirty="0" smtClean="0">
                <a:solidFill>
                  <a:srgbClr val="0070C0"/>
                </a:solidFill>
                <a:latin typeface="Arial" panose="020B0604020202020204" pitchFamily="34" charset="0"/>
                <a:cs typeface="Arial" panose="020B0604020202020204" pitchFamily="34" charset="0"/>
              </a:rPr>
              <a:t>Puan</a:t>
            </a:r>
            <a:r>
              <a:rPr lang="en-US" sz="2000" b="1" dirty="0" smtClean="0">
                <a:solidFill>
                  <a:srgbClr val="0070C0"/>
                </a:solidFill>
                <a:latin typeface="Arial" panose="020B0604020202020204" pitchFamily="34" charset="0"/>
                <a:cs typeface="Arial" panose="020B0604020202020204" pitchFamily="34" charset="0"/>
              </a:rPr>
              <a:t> (</a:t>
            </a:r>
            <a:r>
              <a:rPr lang="en-US" sz="2000" b="1" dirty="0" err="1" smtClean="0">
                <a:solidFill>
                  <a:srgbClr val="0070C0"/>
                </a:solidFill>
                <a:latin typeface="Arial" panose="020B0604020202020204" pitchFamily="34" charset="0"/>
                <a:cs typeface="Arial" panose="020B0604020202020204" pitchFamily="34" charset="0"/>
              </a:rPr>
              <a:t>facebook</a:t>
            </a:r>
            <a:r>
              <a:rPr lang="en-US" sz="2000" b="1" dirty="0" smtClean="0">
                <a:solidFill>
                  <a:srgbClr val="0070C0"/>
                </a:solidFill>
                <a:latin typeface="Arial" panose="020B0604020202020204" pitchFamily="34" charset="0"/>
                <a:cs typeface="Arial" panose="020B0604020202020204" pitchFamily="34" charset="0"/>
              </a:rPr>
              <a:t>, </a:t>
            </a:r>
            <a:r>
              <a:rPr lang="en-US" sz="2000" b="1" dirty="0" err="1" smtClean="0">
                <a:solidFill>
                  <a:srgbClr val="0070C0"/>
                </a:solidFill>
                <a:latin typeface="Arial" panose="020B0604020202020204" pitchFamily="34" charset="0"/>
                <a:cs typeface="Arial" panose="020B0604020202020204" pitchFamily="34" charset="0"/>
              </a:rPr>
              <a:t>instagram</a:t>
            </a:r>
            <a:r>
              <a:rPr lang="en-US" sz="2000" b="1" dirty="0" smtClean="0">
                <a:solidFill>
                  <a:srgbClr val="0070C0"/>
                </a:solidFill>
                <a:latin typeface="Arial" panose="020B0604020202020204" pitchFamily="34" charset="0"/>
                <a:cs typeface="Arial" panose="020B0604020202020204" pitchFamily="34" charset="0"/>
              </a:rPr>
              <a:t>)</a:t>
            </a:r>
            <a:endParaRPr lang="en-US" sz="2000" b="1" dirty="0">
              <a:solidFill>
                <a:srgbClr val="0070C0"/>
              </a:solidFill>
              <a:latin typeface="Arial" panose="020B0604020202020204" pitchFamily="34" charset="0"/>
              <a:cs typeface="Arial" panose="020B0604020202020204" pitchFamily="34" charset="0"/>
            </a:endParaRPr>
          </a:p>
          <a:p>
            <a:pPr lvl="0"/>
            <a:r>
              <a:rPr lang="tr-TR" sz="2000" b="1" dirty="0">
                <a:solidFill>
                  <a:srgbClr val="0070C0"/>
                </a:solidFill>
                <a:latin typeface="Arial" panose="020B0604020202020204" pitchFamily="34" charset="0"/>
                <a:cs typeface="Arial" panose="020B0604020202020204" pitchFamily="34" charset="0"/>
              </a:rPr>
              <a:t>Ulusal Koordinatör aracılığı ile = 0,5 Puan</a:t>
            </a:r>
            <a:endParaRPr lang="en-US" sz="2000" b="1" dirty="0">
              <a:solidFill>
                <a:srgbClr val="0070C0"/>
              </a:solidFill>
              <a:latin typeface="Arial" panose="020B0604020202020204" pitchFamily="34" charset="0"/>
              <a:cs typeface="Arial" panose="020B0604020202020204" pitchFamily="34" charset="0"/>
            </a:endParaRPr>
          </a:p>
          <a:p>
            <a:pPr lvl="0"/>
            <a:r>
              <a:rPr lang="tr-TR" sz="2000" b="1" dirty="0">
                <a:solidFill>
                  <a:srgbClr val="0070C0"/>
                </a:solidFill>
                <a:latin typeface="Arial" panose="020B0604020202020204" pitchFamily="34" charset="0"/>
                <a:cs typeface="Arial" panose="020B0604020202020204" pitchFamily="34" charset="0"/>
              </a:rPr>
              <a:t>Ulusal Basın (Gazete, TV, Radyo) = 1 Puan</a:t>
            </a:r>
            <a:endParaRPr lang="en-US" sz="2000" b="1" dirty="0">
              <a:solidFill>
                <a:srgbClr val="0070C0"/>
              </a:solidFill>
              <a:latin typeface="Arial" panose="020B0604020202020204" pitchFamily="34" charset="0"/>
              <a:cs typeface="Arial" panose="020B0604020202020204" pitchFamily="34" charset="0"/>
            </a:endParaRPr>
          </a:p>
          <a:p>
            <a:pPr lvl="0"/>
            <a:r>
              <a:rPr lang="tr-TR" sz="2000" b="1" dirty="0">
                <a:solidFill>
                  <a:srgbClr val="0070C0"/>
                </a:solidFill>
                <a:latin typeface="Arial" panose="020B0604020202020204" pitchFamily="34" charset="0"/>
                <a:cs typeface="Arial" panose="020B0604020202020204" pitchFamily="34" charset="0"/>
              </a:rPr>
              <a:t>YRE </a:t>
            </a:r>
            <a:r>
              <a:rPr lang="tr-TR" sz="2000" b="1" dirty="0" err="1">
                <a:solidFill>
                  <a:srgbClr val="0070C0"/>
                </a:solidFill>
                <a:latin typeface="Arial" panose="020B0604020202020204" pitchFamily="34" charset="0"/>
                <a:cs typeface="Arial" panose="020B0604020202020204" pitchFamily="34" charset="0"/>
              </a:rPr>
              <a:t>Hub</a:t>
            </a:r>
            <a:r>
              <a:rPr lang="tr-TR" sz="2000" b="1" dirty="0">
                <a:solidFill>
                  <a:srgbClr val="0070C0"/>
                </a:solidFill>
                <a:latin typeface="Arial" panose="020B0604020202020204" pitchFamily="34" charset="0"/>
                <a:cs typeface="Arial" panose="020B0604020202020204" pitchFamily="34" charset="0"/>
              </a:rPr>
              <a:t>  </a:t>
            </a:r>
            <a:r>
              <a:rPr lang="en-US" sz="2000" b="1" dirty="0">
                <a:solidFill>
                  <a:srgbClr val="0070C0"/>
                </a:solidFill>
                <a:latin typeface="Arial" panose="020B0604020202020204" pitchFamily="34" charset="0"/>
                <a:cs typeface="Arial" panose="020B0604020202020204" pitchFamily="34" charset="0"/>
              </a:rPr>
              <a:t>= 0,5 </a:t>
            </a:r>
            <a:r>
              <a:rPr lang="tr-TR" sz="2000" b="1" dirty="0">
                <a:solidFill>
                  <a:srgbClr val="0070C0"/>
                </a:solidFill>
                <a:latin typeface="Arial" panose="020B0604020202020204" pitchFamily="34" charset="0"/>
                <a:cs typeface="Arial" panose="020B0604020202020204" pitchFamily="34" charset="0"/>
              </a:rPr>
              <a:t>Puan</a:t>
            </a:r>
            <a:endParaRPr lang="en-US" sz="2000" b="1" dirty="0">
              <a:solidFill>
                <a:srgbClr val="0070C0"/>
              </a:solidFill>
              <a:latin typeface="Arial" panose="020B0604020202020204" pitchFamily="34" charset="0"/>
              <a:cs typeface="Arial" panose="020B0604020202020204" pitchFamily="34" charset="0"/>
            </a:endParaRPr>
          </a:p>
          <a:p>
            <a:pPr lvl="0"/>
            <a:r>
              <a:rPr lang="tr-TR" sz="2000" b="1" dirty="0">
                <a:solidFill>
                  <a:srgbClr val="0070C0"/>
                </a:solidFill>
                <a:latin typeface="Arial" panose="020B0604020202020204" pitchFamily="34" charset="0"/>
                <a:cs typeface="Arial" panose="020B0604020202020204" pitchFamily="34" charset="0"/>
              </a:rPr>
              <a:t>Uluslar arası Basın =  </a:t>
            </a:r>
            <a:r>
              <a:rPr lang="en-US" sz="2000" b="1" dirty="0">
                <a:solidFill>
                  <a:srgbClr val="0070C0"/>
                </a:solidFill>
                <a:latin typeface="Arial" panose="020B0604020202020204" pitchFamily="34" charset="0"/>
                <a:cs typeface="Arial" panose="020B0604020202020204" pitchFamily="34" charset="0"/>
              </a:rPr>
              <a:t>1 </a:t>
            </a:r>
            <a:r>
              <a:rPr lang="tr-TR" sz="2000" b="1" dirty="0">
                <a:solidFill>
                  <a:srgbClr val="0070C0"/>
                </a:solidFill>
                <a:latin typeface="Arial" panose="020B0604020202020204" pitchFamily="34" charset="0"/>
                <a:cs typeface="Arial" panose="020B0604020202020204" pitchFamily="34" charset="0"/>
              </a:rPr>
              <a:t>Puan</a:t>
            </a:r>
            <a:endParaRPr lang="en-US" sz="2000" b="1" dirty="0">
              <a:solidFill>
                <a:srgbClr val="0070C0"/>
              </a:solidFill>
              <a:latin typeface="Arial" panose="020B0604020202020204" pitchFamily="34" charset="0"/>
              <a:cs typeface="Arial" panose="020B0604020202020204" pitchFamily="34" charset="0"/>
            </a:endParaRPr>
          </a:p>
          <a:p>
            <a:pPr lvl="0"/>
            <a:r>
              <a:rPr lang="tr-TR" sz="2000" b="1" dirty="0">
                <a:solidFill>
                  <a:srgbClr val="0070C0"/>
                </a:solidFill>
                <a:latin typeface="Arial" panose="020B0604020202020204" pitchFamily="34" charset="0"/>
                <a:cs typeface="Arial" panose="020B0604020202020204" pitchFamily="34" charset="0"/>
              </a:rPr>
              <a:t>Yayın yapıldığına dair belge makale ile birlikte sunulmalı ve linki ya da “</a:t>
            </a:r>
            <a:r>
              <a:rPr lang="tr-TR" sz="2000" b="1" dirty="0" err="1">
                <a:solidFill>
                  <a:srgbClr val="0070C0"/>
                </a:solidFill>
                <a:latin typeface="Arial" panose="020B0604020202020204" pitchFamily="34" charset="0"/>
                <a:cs typeface="Arial" panose="020B0604020202020204" pitchFamily="34" charset="0"/>
              </a:rPr>
              <a:t>Exposure”daki</a:t>
            </a:r>
            <a:r>
              <a:rPr lang="tr-TR" sz="2000" b="1" dirty="0">
                <a:solidFill>
                  <a:srgbClr val="0070C0"/>
                </a:solidFill>
                <a:latin typeface="Arial" panose="020B0604020202020204" pitchFamily="34" charset="0"/>
                <a:cs typeface="Arial" panose="020B0604020202020204" pitchFamily="34" charset="0"/>
              </a:rPr>
              <a:t> görüntüsü makalenin altında verilmelidir.</a:t>
            </a:r>
            <a:endParaRPr lang="en-US" sz="2000" b="1" dirty="0">
              <a:solidFill>
                <a:srgbClr val="0070C0"/>
              </a:solidFill>
              <a:latin typeface="Arial" panose="020B0604020202020204" pitchFamily="34" charset="0"/>
              <a:cs typeface="Arial" panose="020B0604020202020204" pitchFamily="34" charset="0"/>
            </a:endParaRPr>
          </a:p>
        </p:txBody>
      </p:sp>
      <p:sp>
        <p:nvSpPr>
          <p:cNvPr id="4" name="Title 1"/>
          <p:cNvSpPr txBox="1">
            <a:spLocks/>
          </p:cNvSpPr>
          <p:nvPr/>
        </p:nvSpPr>
        <p:spPr>
          <a:xfrm>
            <a:off x="7524328" y="295436"/>
            <a:ext cx="1363688" cy="50648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b="1" dirty="0" smtClean="0">
                <a:solidFill>
                  <a:schemeClr val="bg1"/>
                </a:solidFill>
                <a:latin typeface="Arial" panose="020B0604020202020204" pitchFamily="34" charset="0"/>
                <a:cs typeface="Arial" panose="020B0604020202020204" pitchFamily="34" charset="0"/>
              </a:rPr>
              <a:t>Makale</a:t>
            </a:r>
            <a:endParaRPr lang="en-US" sz="2400" b="1" dirty="0">
              <a:solidFill>
                <a:schemeClr val="bg1"/>
              </a:solidFill>
              <a:latin typeface="Arial" panose="020B0604020202020204" pitchFamily="34" charset="0"/>
              <a:cs typeface="Arial" panose="020B0604020202020204" pitchFamily="34" charset="0"/>
            </a:endParaRPr>
          </a:p>
        </p:txBody>
      </p:sp>
      <p:pic>
        <p:nvPicPr>
          <p:cNvPr id="5" name="Picture 34" descr="cgs logo 2009"/>
          <p:cNvPicPr>
            <a:picLocks noChangeAspect="1" noChangeArrowheads="1"/>
          </p:cNvPicPr>
          <p:nvPr/>
        </p:nvPicPr>
        <p:blipFill rotWithShape="1">
          <a:blip r:embed="rId2" cstate="print"/>
          <a:srcRect l="15133" r="17448"/>
          <a:stretch/>
        </p:blipFill>
        <p:spPr bwMode="auto">
          <a:xfrm>
            <a:off x="107504" y="44450"/>
            <a:ext cx="1289497" cy="1546262"/>
          </a:xfrm>
          <a:prstGeom prst="rect">
            <a:avLst/>
          </a:prstGeom>
          <a:noFill/>
          <a:ln w="9525">
            <a:noFill/>
            <a:miter lim="800000"/>
            <a:headEnd/>
            <a:tailEnd/>
          </a:ln>
        </p:spPr>
      </p:pic>
    </p:spTree>
    <p:extLst>
      <p:ext uri="{BB962C8B-B14F-4D97-AF65-F5344CB8AC3E}">
        <p14:creationId xmlns:p14="http://schemas.microsoft.com/office/powerpoint/2010/main" xmlns="" val="132670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872" y="1052736"/>
            <a:ext cx="8229600" cy="5688632"/>
          </a:xfrm>
        </p:spPr>
        <p:txBody>
          <a:bodyPr>
            <a:noAutofit/>
          </a:bodyPr>
          <a:lstStyle/>
          <a:p>
            <a:pPr marL="0" indent="0" algn="ctr">
              <a:lnSpc>
                <a:spcPct val="170000"/>
              </a:lnSpc>
              <a:buNone/>
            </a:pPr>
            <a:r>
              <a:rPr lang="tr-TR" sz="2400" b="1" dirty="0" smtClean="0">
                <a:solidFill>
                  <a:srgbClr val="0070C0"/>
                </a:solidFill>
                <a:latin typeface="Arial" panose="020B0604020202020204" pitchFamily="34" charset="0"/>
                <a:cs typeface="Arial" panose="020B0604020202020204" pitchFamily="34" charset="0"/>
              </a:rPr>
              <a:t>A. Tek </a:t>
            </a:r>
            <a:r>
              <a:rPr lang="tr-TR" sz="2400" b="1" dirty="0">
                <a:solidFill>
                  <a:srgbClr val="0070C0"/>
                </a:solidFill>
                <a:latin typeface="Arial" panose="020B0604020202020204" pitchFamily="34" charset="0"/>
                <a:cs typeface="Arial" panose="020B0604020202020204" pitchFamily="34" charset="0"/>
              </a:rPr>
              <a:t>Fotoğrafla Röportaj</a:t>
            </a:r>
            <a:endParaRPr lang="en-US" sz="2400" b="1" dirty="0">
              <a:solidFill>
                <a:srgbClr val="0070C0"/>
              </a:solidFill>
              <a:latin typeface="Arial" panose="020B0604020202020204" pitchFamily="34" charset="0"/>
              <a:cs typeface="Arial" panose="020B0604020202020204" pitchFamily="34" charset="0"/>
            </a:endParaRPr>
          </a:p>
          <a:p>
            <a:pPr marL="0" indent="0">
              <a:lnSpc>
                <a:spcPct val="170000"/>
              </a:lnSpc>
              <a:buNone/>
            </a:pPr>
            <a:r>
              <a:rPr lang="tr-TR" sz="2000" b="1" dirty="0">
                <a:solidFill>
                  <a:srgbClr val="0070C0"/>
                </a:solidFill>
                <a:latin typeface="Arial" panose="020B0604020202020204" pitchFamily="34" charset="0"/>
                <a:cs typeface="Arial" panose="020B0604020202020204" pitchFamily="34" charset="0"/>
              </a:rPr>
              <a:t>Tek Fotoğrafla Röportajın amacı, bir olayı ya da konuyu gerçek ve kesin olarak yakalayan bir fotoğraf ile </a:t>
            </a:r>
            <a:r>
              <a:rPr lang="tr-TR" sz="2000" b="1" dirty="0" smtClean="0">
                <a:solidFill>
                  <a:srgbClr val="0070C0"/>
                </a:solidFill>
                <a:latin typeface="Arial" panose="020B0604020202020204" pitchFamily="34" charset="0"/>
                <a:cs typeface="Arial" panose="020B0604020202020204" pitchFamily="34" charset="0"/>
              </a:rPr>
              <a:t>tüm bir </a:t>
            </a:r>
            <a:r>
              <a:rPr lang="tr-TR" sz="2000" b="1" dirty="0">
                <a:solidFill>
                  <a:srgbClr val="0070C0"/>
                </a:solidFill>
                <a:latin typeface="Arial" panose="020B0604020202020204" pitchFamily="34" charset="0"/>
                <a:cs typeface="Arial" panose="020B0604020202020204" pitchFamily="34" charset="0"/>
              </a:rPr>
              <a:t>hikayeyi anlatmaktır. Fotoğraf doğal durumu yansıtmalı, özel hazırlanmış bir poz olmamalıdır. Çevre ile ilgili unsurları içermelidir.</a:t>
            </a:r>
            <a:endParaRPr lang="en-US" sz="2000" b="1" dirty="0">
              <a:solidFill>
                <a:srgbClr val="0070C0"/>
              </a:solidFill>
              <a:latin typeface="Arial" panose="020B0604020202020204" pitchFamily="34" charset="0"/>
              <a:cs typeface="Arial" panose="020B0604020202020204" pitchFamily="34" charset="0"/>
            </a:endParaRPr>
          </a:p>
          <a:p>
            <a:pPr marL="0" indent="0" algn="ctr">
              <a:lnSpc>
                <a:spcPct val="170000"/>
              </a:lnSpc>
              <a:buNone/>
            </a:pPr>
            <a:r>
              <a:rPr lang="tr-TR" sz="2000" b="1" dirty="0">
                <a:solidFill>
                  <a:srgbClr val="0070C0"/>
                </a:solidFill>
                <a:latin typeface="Arial" panose="020B0604020202020204" pitchFamily="34" charset="0"/>
                <a:cs typeface="Arial" panose="020B0604020202020204" pitchFamily="34" charset="0"/>
              </a:rPr>
              <a:t> </a:t>
            </a:r>
            <a:r>
              <a:rPr lang="tr-TR" sz="2000" b="1" dirty="0" smtClean="0">
                <a:solidFill>
                  <a:srgbClr val="0070C0"/>
                </a:solidFill>
                <a:latin typeface="Arial" panose="020B0604020202020204" pitchFamily="34" charset="0"/>
                <a:cs typeface="Arial" panose="020B0604020202020204" pitchFamily="34" charset="0"/>
              </a:rPr>
              <a:t> </a:t>
            </a:r>
            <a:r>
              <a:rPr lang="tr-TR" sz="2400" b="1" dirty="0" smtClean="0">
                <a:solidFill>
                  <a:srgbClr val="0070C0"/>
                </a:solidFill>
                <a:latin typeface="Arial" panose="020B0604020202020204" pitchFamily="34" charset="0"/>
                <a:cs typeface="Arial" panose="020B0604020202020204" pitchFamily="34" charset="0"/>
              </a:rPr>
              <a:t>B</a:t>
            </a:r>
            <a:r>
              <a:rPr lang="tr-TR" sz="2400" b="1" dirty="0">
                <a:solidFill>
                  <a:srgbClr val="0070C0"/>
                </a:solidFill>
                <a:latin typeface="Arial" panose="020B0604020202020204" pitchFamily="34" charset="0"/>
                <a:cs typeface="Arial" panose="020B0604020202020204" pitchFamily="34" charset="0"/>
              </a:rPr>
              <a:t>. Çevre için Kamu Spotu Fotoğrafı</a:t>
            </a:r>
            <a:endParaRPr lang="en-US" sz="2400" b="1" dirty="0">
              <a:solidFill>
                <a:srgbClr val="0070C0"/>
              </a:solidFill>
              <a:latin typeface="Arial" panose="020B0604020202020204" pitchFamily="34" charset="0"/>
              <a:cs typeface="Arial" panose="020B0604020202020204" pitchFamily="34" charset="0"/>
            </a:endParaRPr>
          </a:p>
          <a:p>
            <a:pPr marL="0" indent="0">
              <a:lnSpc>
                <a:spcPct val="170000"/>
              </a:lnSpc>
              <a:buNone/>
            </a:pPr>
            <a:r>
              <a:rPr lang="tr-TR" sz="2000" b="1" dirty="0">
                <a:solidFill>
                  <a:srgbClr val="0070C0"/>
                </a:solidFill>
                <a:latin typeface="Arial" panose="020B0604020202020204" pitchFamily="34" charset="0"/>
                <a:cs typeface="Arial" panose="020B0604020202020204" pitchFamily="34" charset="0"/>
              </a:rPr>
              <a:t>Çevre için Kamu Spotu Fotoğrafı, bir konuda duyarlılığı arttırmak, belli bir değeri ortaya çıkarmak ve olumlu eylem oluşturmak için hazırlanan fotoğraf türüdür. İzleyiciye bir mesaj vermek amacı ile poz verilmiş ya da düzenlenmiş bir fotoğraf olabilir. </a:t>
            </a:r>
            <a:endParaRPr lang="en-US" sz="2000" b="1" dirty="0">
              <a:solidFill>
                <a:srgbClr val="0070C0"/>
              </a:solidFill>
              <a:latin typeface="Arial" panose="020B0604020202020204" pitchFamily="34" charset="0"/>
              <a:cs typeface="Arial" panose="020B0604020202020204" pitchFamily="34" charset="0"/>
            </a:endParaRPr>
          </a:p>
          <a:p>
            <a:pPr marL="0" indent="0">
              <a:lnSpc>
                <a:spcPct val="170000"/>
              </a:lnSpc>
              <a:buNone/>
            </a:pPr>
            <a:r>
              <a:rPr lang="tr-TR" sz="2000" b="1" dirty="0">
                <a:solidFill>
                  <a:srgbClr val="0070C0"/>
                </a:solidFill>
                <a:latin typeface="Arial" panose="020B0604020202020204" pitchFamily="34" charset="0"/>
                <a:cs typeface="Arial" panose="020B0604020202020204" pitchFamily="34" charset="0"/>
              </a:rPr>
              <a:t> </a:t>
            </a:r>
            <a:endParaRPr lang="en-US" sz="2000" b="1" dirty="0">
              <a:solidFill>
                <a:srgbClr val="0070C0"/>
              </a:solidFill>
              <a:latin typeface="Arial" panose="020B0604020202020204" pitchFamily="34" charset="0"/>
              <a:cs typeface="Arial" panose="020B0604020202020204" pitchFamily="34" charset="0"/>
            </a:endParaRPr>
          </a:p>
        </p:txBody>
      </p:sp>
      <p:sp>
        <p:nvSpPr>
          <p:cNvPr id="4" name="Title 1"/>
          <p:cNvSpPr txBox="1">
            <a:spLocks/>
          </p:cNvSpPr>
          <p:nvPr/>
        </p:nvSpPr>
        <p:spPr>
          <a:xfrm>
            <a:off x="1835696" y="404664"/>
            <a:ext cx="5828184" cy="50648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tr-TR" sz="2400" dirty="0" smtClean="0">
                <a:solidFill>
                  <a:schemeClr val="bg1"/>
                </a:solidFill>
                <a:latin typeface="Arial" panose="020B0604020202020204" pitchFamily="34" charset="0"/>
                <a:cs typeface="Arial" panose="020B0604020202020204" pitchFamily="34" charset="0"/>
              </a:rPr>
              <a:t>Fotoğraf</a:t>
            </a:r>
            <a:endParaRPr lang="en-US" sz="2400" dirty="0">
              <a:solidFill>
                <a:schemeClr val="bg1"/>
              </a:solidFill>
              <a:latin typeface="Arial" panose="020B0604020202020204" pitchFamily="34" charset="0"/>
              <a:cs typeface="Arial" panose="020B0604020202020204" pitchFamily="34" charset="0"/>
            </a:endParaRPr>
          </a:p>
        </p:txBody>
      </p:sp>
      <p:pic>
        <p:nvPicPr>
          <p:cNvPr id="5" name="Picture 34" descr="cgs logo 2009"/>
          <p:cNvPicPr>
            <a:picLocks noChangeAspect="1" noChangeArrowheads="1"/>
          </p:cNvPicPr>
          <p:nvPr/>
        </p:nvPicPr>
        <p:blipFill rotWithShape="1">
          <a:blip r:embed="rId2" cstate="print"/>
          <a:srcRect l="15133" r="17448"/>
          <a:stretch/>
        </p:blipFill>
        <p:spPr bwMode="auto">
          <a:xfrm>
            <a:off x="107504" y="44450"/>
            <a:ext cx="1289497" cy="1546262"/>
          </a:xfrm>
          <a:prstGeom prst="rect">
            <a:avLst/>
          </a:prstGeom>
          <a:noFill/>
          <a:ln w="9525">
            <a:noFill/>
            <a:miter lim="800000"/>
            <a:headEnd/>
            <a:tailEnd/>
          </a:ln>
        </p:spPr>
      </p:pic>
    </p:spTree>
    <p:extLst>
      <p:ext uri="{BB962C8B-B14F-4D97-AF65-F5344CB8AC3E}">
        <p14:creationId xmlns:p14="http://schemas.microsoft.com/office/powerpoint/2010/main" xmlns="" val="2848190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0952" y="2320280"/>
            <a:ext cx="6789440" cy="2836912"/>
          </a:xfrm>
        </p:spPr>
        <p:txBody>
          <a:bodyPr>
            <a:normAutofit fontScale="92500" lnSpcReduction="10000"/>
          </a:bodyPr>
          <a:lstStyle/>
          <a:p>
            <a:pPr marL="0" indent="0" algn="ctr">
              <a:buNone/>
            </a:pPr>
            <a:r>
              <a:rPr lang="tr-TR" sz="2400" b="1" dirty="0" smtClean="0">
                <a:solidFill>
                  <a:srgbClr val="0070C0"/>
                </a:solidFill>
                <a:latin typeface="Arial" panose="020B0604020202020204" pitchFamily="34" charset="0"/>
                <a:cs typeface="Arial" panose="020B0604020202020204" pitchFamily="34" charset="0"/>
              </a:rPr>
              <a:t>C. 3-5 Fotoğraflı Öykü (Anlatım)</a:t>
            </a:r>
            <a:endParaRPr lang="en-US" sz="2400" b="1" dirty="0" smtClean="0">
              <a:solidFill>
                <a:srgbClr val="0070C0"/>
              </a:solidFill>
              <a:latin typeface="Arial" panose="020B0604020202020204" pitchFamily="34" charset="0"/>
              <a:cs typeface="Arial" panose="020B0604020202020204" pitchFamily="34" charset="0"/>
            </a:endParaRPr>
          </a:p>
          <a:p>
            <a:pPr marL="0" indent="0">
              <a:lnSpc>
                <a:spcPct val="150000"/>
              </a:lnSpc>
              <a:buNone/>
            </a:pPr>
            <a:r>
              <a:rPr lang="en-US" sz="2000" b="1" dirty="0" smtClean="0">
                <a:solidFill>
                  <a:srgbClr val="0070C0"/>
                </a:solidFill>
                <a:latin typeface="Arial" panose="020B0604020202020204" pitchFamily="34" charset="0"/>
                <a:cs typeface="Arial" panose="020B0604020202020204" pitchFamily="34" charset="0"/>
              </a:rPr>
              <a:t>Ç</a:t>
            </a:r>
            <a:r>
              <a:rPr lang="tr-TR" sz="2000" b="1" dirty="0" smtClean="0">
                <a:solidFill>
                  <a:srgbClr val="0070C0"/>
                </a:solidFill>
                <a:latin typeface="Arial" panose="020B0604020202020204" pitchFamily="34" charset="0"/>
                <a:cs typeface="Arial" panose="020B0604020202020204" pitchFamily="34" charset="0"/>
              </a:rPr>
              <a:t>evre konularını, olayları ve olguları izleyicinin daha iyi </a:t>
            </a:r>
            <a:endParaRPr lang="en-US" sz="2000" b="1" dirty="0" smtClean="0">
              <a:solidFill>
                <a:srgbClr val="0070C0"/>
              </a:solidFill>
              <a:latin typeface="Arial" panose="020B0604020202020204" pitchFamily="34" charset="0"/>
              <a:cs typeface="Arial" panose="020B0604020202020204" pitchFamily="34" charset="0"/>
            </a:endParaRPr>
          </a:p>
          <a:p>
            <a:pPr marL="0" indent="0">
              <a:lnSpc>
                <a:spcPct val="150000"/>
              </a:lnSpc>
              <a:buNone/>
            </a:pPr>
            <a:r>
              <a:rPr lang="tr-TR" sz="2000" b="1" dirty="0" smtClean="0">
                <a:solidFill>
                  <a:srgbClr val="0070C0"/>
                </a:solidFill>
                <a:latin typeface="Arial" panose="020B0604020202020204" pitchFamily="34" charset="0"/>
                <a:cs typeface="Arial" panose="020B0604020202020204" pitchFamily="34" charset="0"/>
              </a:rPr>
              <a:t>anlaması  için fotoğraf dizisi ile anlatan bir öykü olarak </a:t>
            </a:r>
            <a:endParaRPr lang="en-US" sz="2000" b="1" dirty="0" smtClean="0">
              <a:solidFill>
                <a:srgbClr val="0070C0"/>
              </a:solidFill>
              <a:latin typeface="Arial" panose="020B0604020202020204" pitchFamily="34" charset="0"/>
              <a:cs typeface="Arial" panose="020B0604020202020204" pitchFamily="34" charset="0"/>
            </a:endParaRPr>
          </a:p>
          <a:p>
            <a:pPr marL="0" indent="0">
              <a:lnSpc>
                <a:spcPct val="150000"/>
              </a:lnSpc>
              <a:buNone/>
            </a:pPr>
            <a:r>
              <a:rPr lang="tr-TR" sz="2000" b="1" dirty="0" smtClean="0">
                <a:solidFill>
                  <a:srgbClr val="0070C0"/>
                </a:solidFill>
                <a:latin typeface="Arial" panose="020B0604020202020204" pitchFamily="34" charset="0"/>
                <a:cs typeface="Arial" panose="020B0604020202020204" pitchFamily="34" charset="0"/>
              </a:rPr>
              <a:t>tanımlanır. Fotoğraflı röportaj gibi, bir olayı ya da konuyu </a:t>
            </a:r>
            <a:endParaRPr lang="en-US" sz="2000" b="1" dirty="0" smtClean="0">
              <a:solidFill>
                <a:srgbClr val="0070C0"/>
              </a:solidFill>
              <a:latin typeface="Arial" panose="020B0604020202020204" pitchFamily="34" charset="0"/>
              <a:cs typeface="Arial" panose="020B0604020202020204" pitchFamily="34" charset="0"/>
            </a:endParaRPr>
          </a:p>
          <a:p>
            <a:pPr marL="0" indent="0">
              <a:lnSpc>
                <a:spcPct val="150000"/>
              </a:lnSpc>
              <a:buNone/>
            </a:pPr>
            <a:r>
              <a:rPr lang="tr-TR" sz="2000" b="1" dirty="0" smtClean="0">
                <a:solidFill>
                  <a:srgbClr val="0070C0"/>
                </a:solidFill>
                <a:latin typeface="Arial" panose="020B0604020202020204" pitchFamily="34" charset="0"/>
                <a:cs typeface="Arial" panose="020B0604020202020204" pitchFamily="34" charset="0"/>
              </a:rPr>
              <a:t>gerçek ve kesin olarak yakalayarak bir fotoğraf dizisi ile </a:t>
            </a:r>
            <a:endParaRPr lang="en-US" sz="2000" b="1" dirty="0" smtClean="0">
              <a:solidFill>
                <a:srgbClr val="0070C0"/>
              </a:solidFill>
              <a:latin typeface="Arial" panose="020B0604020202020204" pitchFamily="34" charset="0"/>
              <a:cs typeface="Arial" panose="020B0604020202020204" pitchFamily="34" charset="0"/>
            </a:endParaRPr>
          </a:p>
          <a:p>
            <a:pPr marL="0" indent="0">
              <a:lnSpc>
                <a:spcPct val="150000"/>
              </a:lnSpc>
              <a:buNone/>
            </a:pPr>
            <a:r>
              <a:rPr lang="tr-TR" sz="2000" b="1" dirty="0" smtClean="0">
                <a:solidFill>
                  <a:srgbClr val="0070C0"/>
                </a:solidFill>
                <a:latin typeface="Arial" panose="020B0604020202020204" pitchFamily="34" charset="0"/>
                <a:cs typeface="Arial" panose="020B0604020202020204" pitchFamily="34" charset="0"/>
              </a:rPr>
              <a:t>tüm hikayeyi anlatmaktır.</a:t>
            </a:r>
            <a:endParaRPr lang="en-US" sz="2000" b="1" dirty="0" smtClean="0">
              <a:solidFill>
                <a:srgbClr val="0070C0"/>
              </a:solidFill>
              <a:latin typeface="Arial" panose="020B0604020202020204" pitchFamily="34" charset="0"/>
              <a:cs typeface="Arial" panose="020B0604020202020204" pitchFamily="34" charset="0"/>
            </a:endParaRPr>
          </a:p>
        </p:txBody>
      </p:sp>
      <p:sp>
        <p:nvSpPr>
          <p:cNvPr id="4" name="Title 1"/>
          <p:cNvSpPr txBox="1">
            <a:spLocks/>
          </p:cNvSpPr>
          <p:nvPr/>
        </p:nvSpPr>
        <p:spPr>
          <a:xfrm>
            <a:off x="7168752" y="548680"/>
            <a:ext cx="1723728" cy="50648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b="1" dirty="0" smtClean="0">
                <a:solidFill>
                  <a:schemeClr val="bg1"/>
                </a:solidFill>
                <a:latin typeface="Arial" panose="020B0604020202020204" pitchFamily="34" charset="0"/>
                <a:cs typeface="Arial" panose="020B0604020202020204" pitchFamily="34" charset="0"/>
              </a:rPr>
              <a:t>Fotoğraf</a:t>
            </a:r>
            <a:endParaRPr lang="en-US" sz="2400" b="1" dirty="0">
              <a:solidFill>
                <a:schemeClr val="bg1"/>
              </a:solidFill>
              <a:latin typeface="Arial" panose="020B0604020202020204" pitchFamily="34" charset="0"/>
              <a:cs typeface="Arial" panose="020B0604020202020204" pitchFamily="34" charset="0"/>
            </a:endParaRPr>
          </a:p>
        </p:txBody>
      </p:sp>
      <p:pic>
        <p:nvPicPr>
          <p:cNvPr id="5" name="Picture 34" descr="cgs logo 2009"/>
          <p:cNvPicPr>
            <a:picLocks noChangeAspect="1" noChangeArrowheads="1"/>
          </p:cNvPicPr>
          <p:nvPr/>
        </p:nvPicPr>
        <p:blipFill rotWithShape="1">
          <a:blip r:embed="rId2" cstate="print"/>
          <a:srcRect l="15133" r="17448"/>
          <a:stretch/>
        </p:blipFill>
        <p:spPr bwMode="auto">
          <a:xfrm>
            <a:off x="107504" y="44450"/>
            <a:ext cx="1289497" cy="1546262"/>
          </a:xfrm>
          <a:prstGeom prst="rect">
            <a:avLst/>
          </a:prstGeom>
          <a:noFill/>
          <a:ln w="9525">
            <a:noFill/>
            <a:miter lim="800000"/>
            <a:headEnd/>
            <a:tailEnd/>
          </a:ln>
        </p:spPr>
      </p:pic>
    </p:spTree>
    <p:extLst>
      <p:ext uri="{BB962C8B-B14F-4D97-AF65-F5344CB8AC3E}">
        <p14:creationId xmlns:p14="http://schemas.microsoft.com/office/powerpoint/2010/main" xmlns="" val="1816079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688632"/>
          </a:xfrm>
        </p:spPr>
        <p:txBody>
          <a:bodyPr>
            <a:normAutofit fontScale="77500" lnSpcReduction="20000"/>
          </a:bodyPr>
          <a:lstStyle/>
          <a:p>
            <a:pPr algn="ctr">
              <a:lnSpc>
                <a:spcPct val="160000"/>
              </a:lnSpc>
            </a:pPr>
            <a:r>
              <a:rPr lang="tr-TR" sz="3100" b="1" dirty="0">
                <a:solidFill>
                  <a:srgbClr val="0070C0"/>
                </a:solidFill>
                <a:latin typeface="Arial" panose="020B0604020202020204" pitchFamily="34" charset="0"/>
                <a:cs typeface="Arial" panose="020B0604020202020204" pitchFamily="34" charset="0"/>
              </a:rPr>
              <a:t>Format ve Yapı</a:t>
            </a:r>
            <a:endParaRPr lang="en-US" sz="3100" b="1" dirty="0">
              <a:solidFill>
                <a:srgbClr val="0070C0"/>
              </a:solidFill>
              <a:latin typeface="Arial" panose="020B0604020202020204" pitchFamily="34" charset="0"/>
              <a:cs typeface="Arial" panose="020B0604020202020204" pitchFamily="34" charset="0"/>
            </a:endParaRPr>
          </a:p>
          <a:p>
            <a:pPr marL="514350" lvl="0" indent="-514350">
              <a:lnSpc>
                <a:spcPct val="160000"/>
              </a:lnSpc>
              <a:buAutoNum type="arabicPeriod"/>
            </a:pPr>
            <a:r>
              <a:rPr lang="tr-TR" sz="2600" b="1" dirty="0" smtClean="0">
                <a:solidFill>
                  <a:srgbClr val="0070C0"/>
                </a:solidFill>
                <a:latin typeface="Arial" panose="020B0604020202020204" pitchFamily="34" charset="0"/>
                <a:cs typeface="Arial" panose="020B0604020202020204" pitchFamily="34" charset="0"/>
              </a:rPr>
              <a:t>Video </a:t>
            </a:r>
            <a:r>
              <a:rPr lang="tr-TR" sz="2600" b="1" dirty="0">
                <a:solidFill>
                  <a:srgbClr val="0070C0"/>
                </a:solidFill>
                <a:latin typeface="Arial" panose="020B0604020202020204" pitchFamily="34" charset="0"/>
                <a:cs typeface="Arial" panose="020B0604020202020204" pitchFamily="34" charset="0"/>
              </a:rPr>
              <a:t>3 dakikadan uzun olmamalı. Bu süre yapımcı ve kaynak bilgi dizinini </a:t>
            </a:r>
            <a:r>
              <a:rPr lang="tr-TR" sz="2600" b="1" dirty="0" smtClean="0">
                <a:solidFill>
                  <a:srgbClr val="0070C0"/>
                </a:solidFill>
                <a:latin typeface="Arial" panose="020B0604020202020204" pitchFamily="34" charset="0"/>
                <a:cs typeface="Arial" panose="020B0604020202020204" pitchFamily="34" charset="0"/>
              </a:rPr>
              <a:t>kapsamaz.</a:t>
            </a:r>
          </a:p>
          <a:p>
            <a:pPr marL="514350" lvl="0" indent="-514350">
              <a:lnSpc>
                <a:spcPct val="160000"/>
              </a:lnSpc>
              <a:buAutoNum type="arabicPeriod"/>
            </a:pPr>
            <a:r>
              <a:rPr lang="tr-TR" sz="2600" b="1" dirty="0" smtClean="0">
                <a:solidFill>
                  <a:srgbClr val="0070C0"/>
                </a:solidFill>
                <a:latin typeface="Arial" panose="020B0604020202020204" pitchFamily="34" charset="0"/>
                <a:cs typeface="Arial" panose="020B0604020202020204" pitchFamily="34" charset="0"/>
              </a:rPr>
              <a:t>Başlık </a:t>
            </a:r>
            <a:r>
              <a:rPr lang="tr-TR" sz="2600" b="1" dirty="0">
                <a:solidFill>
                  <a:srgbClr val="0070C0"/>
                </a:solidFill>
                <a:latin typeface="Arial" panose="020B0604020202020204" pitchFamily="34" charset="0"/>
                <a:cs typeface="Arial" panose="020B0604020202020204" pitchFamily="34" charset="0"/>
              </a:rPr>
              <a:t>140 harften fazla </a:t>
            </a:r>
            <a:r>
              <a:rPr lang="tr-TR" sz="2600" b="1" dirty="0" smtClean="0">
                <a:solidFill>
                  <a:srgbClr val="0070C0"/>
                </a:solidFill>
                <a:latin typeface="Arial" panose="020B0604020202020204" pitchFamily="34" charset="0"/>
                <a:cs typeface="Arial" panose="020B0604020202020204" pitchFamily="34" charset="0"/>
              </a:rPr>
              <a:t>olmamalıdır.</a:t>
            </a:r>
          </a:p>
          <a:p>
            <a:pPr marL="514350" lvl="0" indent="-514350">
              <a:lnSpc>
                <a:spcPct val="160000"/>
              </a:lnSpc>
              <a:buAutoNum type="arabicPeriod"/>
            </a:pPr>
            <a:r>
              <a:rPr lang="tr-TR" sz="2600" b="1" dirty="0" err="1" smtClean="0">
                <a:solidFill>
                  <a:srgbClr val="0070C0"/>
                </a:solidFill>
                <a:latin typeface="Arial" panose="020B0604020202020204" pitchFamily="34" charset="0"/>
                <a:cs typeface="Arial" panose="020B0604020202020204" pitchFamily="34" charset="0"/>
              </a:rPr>
              <a:t>YouTube</a:t>
            </a:r>
            <a:r>
              <a:rPr lang="tr-TR" sz="2600" b="1" dirty="0">
                <a:solidFill>
                  <a:srgbClr val="0070C0"/>
                </a:solidFill>
                <a:latin typeface="Arial" panose="020B0604020202020204" pitchFamily="34" charset="0"/>
                <a:cs typeface="Arial" panose="020B0604020202020204" pitchFamily="34" charset="0"/>
              </a:rPr>
              <a:t>’ a yüklenip adres bilgisi ulusal koordinatöre </a:t>
            </a:r>
            <a:r>
              <a:rPr lang="tr-TR" sz="2600" b="1" dirty="0" smtClean="0">
                <a:solidFill>
                  <a:srgbClr val="0070C0"/>
                </a:solidFill>
                <a:latin typeface="Arial" panose="020B0604020202020204" pitchFamily="34" charset="0"/>
                <a:cs typeface="Arial" panose="020B0604020202020204" pitchFamily="34" charset="0"/>
              </a:rPr>
              <a:t>gönderilmelidir.</a:t>
            </a:r>
          </a:p>
          <a:p>
            <a:pPr marL="514350" lvl="0" indent="-514350">
              <a:lnSpc>
                <a:spcPct val="160000"/>
              </a:lnSpc>
              <a:buAutoNum type="arabicPeriod"/>
            </a:pPr>
            <a:r>
              <a:rPr lang="tr-TR" sz="2600" b="1" dirty="0" smtClean="0">
                <a:solidFill>
                  <a:srgbClr val="0070C0"/>
                </a:solidFill>
                <a:latin typeface="Arial" panose="020B0604020202020204" pitchFamily="34" charset="0"/>
                <a:cs typeface="Arial" panose="020B0604020202020204" pitchFamily="34" charset="0"/>
              </a:rPr>
              <a:t>Kompozisyon,</a:t>
            </a:r>
            <a:r>
              <a:rPr lang="en-US" sz="2600" b="1" dirty="0" smtClean="0">
                <a:solidFill>
                  <a:srgbClr val="0070C0"/>
                </a:solidFill>
                <a:latin typeface="Arial" panose="020B0604020202020204" pitchFamily="34" charset="0"/>
                <a:cs typeface="Arial" panose="020B0604020202020204" pitchFamily="34" charset="0"/>
              </a:rPr>
              <a:t> </a:t>
            </a:r>
            <a:r>
              <a:rPr lang="en-US" sz="2600" b="1" dirty="0" err="1" smtClean="0">
                <a:solidFill>
                  <a:srgbClr val="0070C0"/>
                </a:solidFill>
                <a:latin typeface="Arial" panose="020B0604020202020204" pitchFamily="34" charset="0"/>
                <a:cs typeface="Arial" panose="020B0604020202020204" pitchFamily="34" charset="0"/>
              </a:rPr>
              <a:t>ses</a:t>
            </a:r>
            <a:r>
              <a:rPr lang="en-US" sz="2600" b="1" dirty="0" smtClean="0">
                <a:solidFill>
                  <a:srgbClr val="0070C0"/>
                </a:solidFill>
                <a:latin typeface="Arial" panose="020B0604020202020204" pitchFamily="34" charset="0"/>
                <a:cs typeface="Arial" panose="020B0604020202020204" pitchFamily="34" charset="0"/>
              </a:rPr>
              <a:t>,</a:t>
            </a:r>
            <a:r>
              <a:rPr lang="tr-TR" sz="2600" b="1" dirty="0" smtClean="0">
                <a:solidFill>
                  <a:srgbClr val="0070C0"/>
                </a:solidFill>
                <a:latin typeface="Arial" panose="020B0604020202020204" pitchFamily="34" charset="0"/>
                <a:cs typeface="Arial" panose="020B0604020202020204" pitchFamily="34" charset="0"/>
              </a:rPr>
              <a:t> </a:t>
            </a:r>
            <a:r>
              <a:rPr lang="tr-TR" sz="2600" b="1" dirty="0">
                <a:solidFill>
                  <a:srgbClr val="0070C0"/>
                </a:solidFill>
                <a:latin typeface="Arial" panose="020B0604020202020204" pitchFamily="34" charset="0"/>
                <a:cs typeface="Arial" panose="020B0604020202020204" pitchFamily="34" charset="0"/>
              </a:rPr>
              <a:t>ışık, renk, netlik ve konu bakımından teknik ve sanatsal olarak nitelikli </a:t>
            </a:r>
            <a:r>
              <a:rPr lang="tr-TR" sz="2600" b="1" dirty="0" smtClean="0">
                <a:solidFill>
                  <a:srgbClr val="0070C0"/>
                </a:solidFill>
                <a:latin typeface="Arial" panose="020B0604020202020204" pitchFamily="34" charset="0"/>
                <a:cs typeface="Arial" panose="020B0604020202020204" pitchFamily="34" charset="0"/>
              </a:rPr>
              <a:t>olmalıdır.</a:t>
            </a:r>
          </a:p>
          <a:p>
            <a:pPr marL="514350" lvl="0" indent="-514350">
              <a:lnSpc>
                <a:spcPct val="160000"/>
              </a:lnSpc>
              <a:buAutoNum type="arabicPeriod"/>
            </a:pPr>
            <a:r>
              <a:rPr lang="tr-TR" sz="2600" b="1" dirty="0" smtClean="0">
                <a:solidFill>
                  <a:srgbClr val="0070C0"/>
                </a:solidFill>
                <a:latin typeface="Arial" panose="020B0604020202020204" pitchFamily="34" charset="0"/>
                <a:cs typeface="Arial" panose="020B0604020202020204" pitchFamily="34" charset="0"/>
              </a:rPr>
              <a:t>Bir </a:t>
            </a:r>
            <a:r>
              <a:rPr lang="tr-TR" sz="2600" b="1" dirty="0">
                <a:solidFill>
                  <a:srgbClr val="0070C0"/>
                </a:solidFill>
                <a:latin typeface="Arial" panose="020B0604020202020204" pitchFamily="34" charset="0"/>
                <a:cs typeface="Arial" panose="020B0604020202020204" pitchFamily="34" charset="0"/>
              </a:rPr>
              <a:t>giriş ve sonuç kısımlarının olması önerilir; belgesel ya da röportaj görüşmeleri </a:t>
            </a:r>
            <a:r>
              <a:rPr lang="tr-TR" sz="2600" b="1" dirty="0" smtClean="0">
                <a:solidFill>
                  <a:srgbClr val="0070C0"/>
                </a:solidFill>
                <a:latin typeface="Arial" panose="020B0604020202020204" pitchFamily="34" charset="0"/>
                <a:cs typeface="Arial" panose="020B0604020202020204" pitchFamily="34" charset="0"/>
              </a:rPr>
              <a:t>kullan</a:t>
            </a:r>
            <a:r>
              <a:rPr lang="en-US" sz="2600" b="1" dirty="0" err="1" smtClean="0">
                <a:solidFill>
                  <a:srgbClr val="0070C0"/>
                </a:solidFill>
                <a:latin typeface="Arial" panose="020B0604020202020204" pitchFamily="34" charset="0"/>
                <a:cs typeface="Arial" panose="020B0604020202020204" pitchFamily="34" charset="0"/>
              </a:rPr>
              <a:t>ıl</a:t>
            </a:r>
            <a:r>
              <a:rPr lang="tr-TR" sz="2600" b="1" dirty="0" err="1" smtClean="0">
                <a:solidFill>
                  <a:srgbClr val="0070C0"/>
                </a:solidFill>
                <a:latin typeface="Arial" panose="020B0604020202020204" pitchFamily="34" charset="0"/>
                <a:cs typeface="Arial" panose="020B0604020202020204" pitchFamily="34" charset="0"/>
              </a:rPr>
              <a:t>abilir</a:t>
            </a:r>
            <a:r>
              <a:rPr lang="en-US" sz="2600" b="1" dirty="0" smtClean="0">
                <a:solidFill>
                  <a:srgbClr val="0070C0"/>
                </a:solidFill>
                <a:latin typeface="Arial" panose="020B0604020202020204" pitchFamily="34" charset="0"/>
                <a:cs typeface="Arial" panose="020B0604020202020204" pitchFamily="34" charset="0"/>
              </a:rPr>
              <a:t>;</a:t>
            </a:r>
            <a:r>
              <a:rPr lang="tr-TR" sz="2600" b="1" dirty="0" smtClean="0">
                <a:solidFill>
                  <a:srgbClr val="0070C0"/>
                </a:solidFill>
                <a:latin typeface="Arial" panose="020B0604020202020204" pitchFamily="34" charset="0"/>
                <a:cs typeface="Arial" panose="020B0604020202020204" pitchFamily="34" charset="0"/>
              </a:rPr>
              <a:t> </a:t>
            </a:r>
            <a:r>
              <a:rPr lang="en-GB" sz="2600" b="1" dirty="0" smtClean="0">
                <a:solidFill>
                  <a:srgbClr val="0070C0"/>
                </a:solidFill>
                <a:latin typeface="Arial" panose="020B0604020202020204" pitchFamily="34" charset="0"/>
                <a:cs typeface="Arial" panose="020B0604020202020204" pitchFamily="34" charset="0"/>
              </a:rPr>
              <a:t>5N1K </a:t>
            </a:r>
            <a:r>
              <a:rPr lang="tr-TR" sz="2600" b="1" dirty="0">
                <a:solidFill>
                  <a:srgbClr val="0070C0"/>
                </a:solidFill>
                <a:latin typeface="Arial" panose="020B0604020202020204" pitchFamily="34" charset="0"/>
                <a:cs typeface="Arial" panose="020B0604020202020204" pitchFamily="34" charset="0"/>
              </a:rPr>
              <a:t>yaklaşım</a:t>
            </a:r>
            <a:r>
              <a:rPr lang="en-GB" sz="2600" b="1" dirty="0" err="1">
                <a:solidFill>
                  <a:srgbClr val="0070C0"/>
                </a:solidFill>
                <a:latin typeface="Arial" panose="020B0604020202020204" pitchFamily="34" charset="0"/>
                <a:cs typeface="Arial" panose="020B0604020202020204" pitchFamily="34" charset="0"/>
              </a:rPr>
              <a:t>ı</a:t>
            </a:r>
            <a:r>
              <a:rPr lang="en-GB" sz="2600" b="1" dirty="0">
                <a:solidFill>
                  <a:srgbClr val="0070C0"/>
                </a:solidFill>
                <a:latin typeface="Arial" panose="020B0604020202020204" pitchFamily="34" charset="0"/>
                <a:cs typeface="Arial" panose="020B0604020202020204" pitchFamily="34" charset="0"/>
              </a:rPr>
              <a:t> </a:t>
            </a:r>
            <a:r>
              <a:rPr lang="en-GB" sz="2600" b="1" dirty="0" err="1">
                <a:solidFill>
                  <a:srgbClr val="0070C0"/>
                </a:solidFill>
                <a:latin typeface="Arial" panose="020B0604020202020204" pitchFamily="34" charset="0"/>
                <a:cs typeface="Arial" panose="020B0604020202020204" pitchFamily="34" charset="0"/>
              </a:rPr>
              <a:t>ile</a:t>
            </a:r>
            <a:r>
              <a:rPr lang="en-GB" sz="2600" b="1" dirty="0">
                <a:solidFill>
                  <a:srgbClr val="0070C0"/>
                </a:solidFill>
                <a:latin typeface="Arial" panose="020B0604020202020204" pitchFamily="34" charset="0"/>
                <a:cs typeface="Arial" panose="020B0604020202020204" pitchFamily="34" charset="0"/>
              </a:rPr>
              <a:t> (Ne, </a:t>
            </a:r>
            <a:r>
              <a:rPr lang="en-GB" sz="2600" b="1" dirty="0" err="1">
                <a:solidFill>
                  <a:srgbClr val="0070C0"/>
                </a:solidFill>
                <a:latin typeface="Arial" panose="020B0604020202020204" pitchFamily="34" charset="0"/>
                <a:cs typeface="Arial" panose="020B0604020202020204" pitchFamily="34" charset="0"/>
              </a:rPr>
              <a:t>Nasıl</a:t>
            </a:r>
            <a:r>
              <a:rPr lang="en-GB" sz="2600" b="1" dirty="0">
                <a:solidFill>
                  <a:srgbClr val="0070C0"/>
                </a:solidFill>
                <a:latin typeface="Arial" panose="020B0604020202020204" pitchFamily="34" charset="0"/>
                <a:cs typeface="Arial" panose="020B0604020202020204" pitchFamily="34" charset="0"/>
              </a:rPr>
              <a:t> </a:t>
            </a:r>
            <a:r>
              <a:rPr lang="en-GB" sz="2600" b="1" dirty="0" err="1">
                <a:solidFill>
                  <a:srgbClr val="0070C0"/>
                </a:solidFill>
                <a:latin typeface="Arial" panose="020B0604020202020204" pitchFamily="34" charset="0"/>
                <a:cs typeface="Arial" panose="020B0604020202020204" pitchFamily="34" charset="0"/>
              </a:rPr>
              <a:t>Nerede</a:t>
            </a:r>
            <a:r>
              <a:rPr lang="en-GB" sz="2600" b="1" dirty="0">
                <a:solidFill>
                  <a:srgbClr val="0070C0"/>
                </a:solidFill>
                <a:latin typeface="Arial" panose="020B0604020202020204" pitchFamily="34" charset="0"/>
                <a:cs typeface="Arial" panose="020B0604020202020204" pitchFamily="34" charset="0"/>
              </a:rPr>
              <a:t>, Ne zaman, </a:t>
            </a:r>
            <a:r>
              <a:rPr lang="en-GB" sz="2600" b="1" dirty="0" err="1">
                <a:solidFill>
                  <a:srgbClr val="0070C0"/>
                </a:solidFill>
                <a:latin typeface="Arial" panose="020B0604020202020204" pitchFamily="34" charset="0"/>
                <a:cs typeface="Arial" panose="020B0604020202020204" pitchFamily="34" charset="0"/>
              </a:rPr>
              <a:t>Niçin</a:t>
            </a:r>
            <a:r>
              <a:rPr lang="en-GB" sz="2600" b="1" dirty="0">
                <a:solidFill>
                  <a:srgbClr val="0070C0"/>
                </a:solidFill>
                <a:latin typeface="Arial" panose="020B0604020202020204" pitchFamily="34" charset="0"/>
                <a:cs typeface="Arial" panose="020B0604020202020204" pitchFamily="34" charset="0"/>
              </a:rPr>
              <a:t> </a:t>
            </a:r>
            <a:r>
              <a:rPr lang="en-GB" sz="2600" b="1" dirty="0" err="1">
                <a:solidFill>
                  <a:srgbClr val="0070C0"/>
                </a:solidFill>
                <a:latin typeface="Arial" panose="020B0604020202020204" pitchFamily="34" charset="0"/>
                <a:cs typeface="Arial" panose="020B0604020202020204" pitchFamily="34" charset="0"/>
              </a:rPr>
              <a:t>ve</a:t>
            </a:r>
            <a:r>
              <a:rPr lang="en-GB" sz="2600" b="1" dirty="0">
                <a:solidFill>
                  <a:srgbClr val="0070C0"/>
                </a:solidFill>
                <a:latin typeface="Arial" panose="020B0604020202020204" pitchFamily="34" charset="0"/>
                <a:cs typeface="Arial" panose="020B0604020202020204" pitchFamily="34" charset="0"/>
              </a:rPr>
              <a:t> Kim) </a:t>
            </a:r>
            <a:r>
              <a:rPr lang="en-GB" sz="2600" b="1" dirty="0" err="1">
                <a:solidFill>
                  <a:srgbClr val="0070C0"/>
                </a:solidFill>
                <a:latin typeface="Arial" panose="020B0604020202020204" pitchFamily="34" charset="0"/>
                <a:cs typeface="Arial" panose="020B0604020202020204" pitchFamily="34" charset="0"/>
              </a:rPr>
              <a:t>sorularının</a:t>
            </a:r>
            <a:r>
              <a:rPr lang="en-GB" sz="2600" b="1" dirty="0">
                <a:solidFill>
                  <a:srgbClr val="0070C0"/>
                </a:solidFill>
                <a:latin typeface="Arial" panose="020B0604020202020204" pitchFamily="34" charset="0"/>
                <a:cs typeface="Arial" panose="020B0604020202020204" pitchFamily="34" charset="0"/>
              </a:rPr>
              <a:t> </a:t>
            </a:r>
            <a:r>
              <a:rPr lang="en-GB" sz="2600" b="1" dirty="0" err="1">
                <a:solidFill>
                  <a:srgbClr val="0070C0"/>
                </a:solidFill>
                <a:latin typeface="Arial" panose="020B0604020202020204" pitchFamily="34" charset="0"/>
                <a:cs typeface="Arial" panose="020B0604020202020204" pitchFamily="34" charset="0"/>
              </a:rPr>
              <a:t>yanıtlarını</a:t>
            </a:r>
            <a:r>
              <a:rPr lang="en-GB" sz="2600" b="1" dirty="0">
                <a:solidFill>
                  <a:srgbClr val="0070C0"/>
                </a:solidFill>
                <a:latin typeface="Arial" panose="020B0604020202020204" pitchFamily="34" charset="0"/>
                <a:cs typeface="Arial" panose="020B0604020202020204" pitchFamily="34" charset="0"/>
              </a:rPr>
              <a:t> </a:t>
            </a:r>
            <a:r>
              <a:rPr lang="en-GB" sz="2600" b="1" dirty="0" err="1">
                <a:solidFill>
                  <a:srgbClr val="0070C0"/>
                </a:solidFill>
                <a:latin typeface="Arial" panose="020B0604020202020204" pitchFamily="34" charset="0"/>
                <a:cs typeface="Arial" panose="020B0604020202020204" pitchFamily="34" charset="0"/>
              </a:rPr>
              <a:t>içermeli</a:t>
            </a:r>
            <a:r>
              <a:rPr lang="en-GB" sz="2600" b="1" dirty="0">
                <a:solidFill>
                  <a:srgbClr val="0070C0"/>
                </a:solidFill>
                <a:latin typeface="Arial" panose="020B0604020202020204" pitchFamily="34" charset="0"/>
                <a:cs typeface="Arial" panose="020B0604020202020204" pitchFamily="34" charset="0"/>
              </a:rPr>
              <a:t>. </a:t>
            </a:r>
            <a:r>
              <a:rPr lang="en-GB" sz="2600" b="1" dirty="0" err="1">
                <a:solidFill>
                  <a:srgbClr val="0070C0"/>
                </a:solidFill>
                <a:latin typeface="Arial" panose="020B0604020202020204" pitchFamily="34" charset="0"/>
                <a:cs typeface="Arial" panose="020B0604020202020204" pitchFamily="34" charset="0"/>
              </a:rPr>
              <a:t>Müzik</a:t>
            </a:r>
            <a:r>
              <a:rPr lang="en-GB" sz="2600" b="1" dirty="0">
                <a:solidFill>
                  <a:srgbClr val="0070C0"/>
                </a:solidFill>
                <a:latin typeface="Arial" panose="020B0604020202020204" pitchFamily="34" charset="0"/>
                <a:cs typeface="Arial" panose="020B0604020202020204" pitchFamily="34" charset="0"/>
              </a:rPr>
              <a:t> </a:t>
            </a:r>
            <a:r>
              <a:rPr lang="en-GB" sz="2600" b="1" dirty="0" err="1">
                <a:solidFill>
                  <a:srgbClr val="0070C0"/>
                </a:solidFill>
                <a:latin typeface="Arial" panose="020B0604020202020204" pitchFamily="34" charset="0"/>
                <a:cs typeface="Arial" panose="020B0604020202020204" pitchFamily="34" charset="0"/>
              </a:rPr>
              <a:t>önerilmez</a:t>
            </a:r>
            <a:r>
              <a:rPr lang="en-GB" sz="2600" b="1" dirty="0">
                <a:solidFill>
                  <a:srgbClr val="0070C0"/>
                </a:solidFill>
                <a:latin typeface="Arial" panose="020B0604020202020204" pitchFamily="34" charset="0"/>
                <a:cs typeface="Arial" panose="020B0604020202020204" pitchFamily="34" charset="0"/>
              </a:rPr>
              <a:t>.</a:t>
            </a:r>
            <a:endParaRPr lang="en-US" sz="2600" b="1" dirty="0">
              <a:solidFill>
                <a:srgbClr val="0070C0"/>
              </a:solidFill>
              <a:latin typeface="Arial" panose="020B0604020202020204" pitchFamily="34" charset="0"/>
              <a:cs typeface="Arial" panose="020B0604020202020204" pitchFamily="34" charset="0"/>
            </a:endParaRPr>
          </a:p>
          <a:p>
            <a:endParaRPr lang="en-US" b="1" dirty="0"/>
          </a:p>
        </p:txBody>
      </p:sp>
      <p:sp>
        <p:nvSpPr>
          <p:cNvPr id="4" name="Title 1"/>
          <p:cNvSpPr txBox="1">
            <a:spLocks/>
          </p:cNvSpPr>
          <p:nvPr/>
        </p:nvSpPr>
        <p:spPr>
          <a:xfrm>
            <a:off x="1855912" y="447984"/>
            <a:ext cx="5828184" cy="50648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b="1" dirty="0" smtClean="0">
                <a:solidFill>
                  <a:schemeClr val="bg1"/>
                </a:solidFill>
                <a:latin typeface="Arial" panose="020B0604020202020204" pitchFamily="34" charset="0"/>
                <a:cs typeface="Arial" panose="020B0604020202020204" pitchFamily="34" charset="0"/>
              </a:rPr>
              <a:t>A. Röportaj Video</a:t>
            </a:r>
            <a:endParaRPr lang="en-US" sz="2400" b="1" dirty="0">
              <a:solidFill>
                <a:schemeClr val="bg1"/>
              </a:solidFill>
              <a:latin typeface="Arial" panose="020B0604020202020204" pitchFamily="34" charset="0"/>
              <a:cs typeface="Arial" panose="020B0604020202020204" pitchFamily="34" charset="0"/>
            </a:endParaRPr>
          </a:p>
        </p:txBody>
      </p:sp>
      <p:pic>
        <p:nvPicPr>
          <p:cNvPr id="5" name="Picture 34" descr="cgs logo 2009"/>
          <p:cNvPicPr>
            <a:picLocks noChangeAspect="1" noChangeArrowheads="1"/>
          </p:cNvPicPr>
          <p:nvPr/>
        </p:nvPicPr>
        <p:blipFill rotWithShape="1">
          <a:blip r:embed="rId2" cstate="print"/>
          <a:srcRect l="15133" r="17448"/>
          <a:stretch/>
        </p:blipFill>
        <p:spPr bwMode="auto">
          <a:xfrm>
            <a:off x="107504" y="44450"/>
            <a:ext cx="1289497" cy="1546262"/>
          </a:xfrm>
          <a:prstGeom prst="rect">
            <a:avLst/>
          </a:prstGeom>
          <a:noFill/>
          <a:ln w="9525">
            <a:noFill/>
            <a:miter lim="800000"/>
            <a:headEnd/>
            <a:tailEnd/>
          </a:ln>
        </p:spPr>
      </p:pic>
    </p:spTree>
    <p:extLst>
      <p:ext uri="{BB962C8B-B14F-4D97-AF65-F5344CB8AC3E}">
        <p14:creationId xmlns:p14="http://schemas.microsoft.com/office/powerpoint/2010/main" xmlns="" val="1600688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764704"/>
            <a:ext cx="3456384" cy="432048"/>
          </a:xfrm>
          <a:solidFill>
            <a:schemeClr val="accent2"/>
          </a:solidFill>
        </p:spPr>
        <p:txBody>
          <a:bodyPr>
            <a:normAutofit fontScale="90000"/>
          </a:bodyPr>
          <a:lstStyle/>
          <a:p>
            <a:r>
              <a:rPr lang="en-US" sz="2400" dirty="0" err="1" smtClean="0">
                <a:solidFill>
                  <a:schemeClr val="bg1"/>
                </a:solidFill>
              </a:rPr>
              <a:t>Kayıtta</a:t>
            </a:r>
            <a:r>
              <a:rPr lang="en-US" sz="2400" dirty="0" smtClean="0">
                <a:solidFill>
                  <a:schemeClr val="bg1"/>
                </a:solidFill>
              </a:rPr>
              <a:t> </a:t>
            </a:r>
            <a:r>
              <a:rPr lang="en-US" sz="2400" dirty="0" err="1" smtClean="0">
                <a:solidFill>
                  <a:schemeClr val="bg1"/>
                </a:solidFill>
              </a:rPr>
              <a:t>Yapılan</a:t>
            </a:r>
            <a:r>
              <a:rPr lang="en-US" sz="2400" dirty="0" smtClean="0">
                <a:solidFill>
                  <a:schemeClr val="bg1"/>
                </a:solidFill>
              </a:rPr>
              <a:t> </a:t>
            </a:r>
            <a:r>
              <a:rPr lang="en-US" sz="2400" dirty="0" err="1" smtClean="0">
                <a:solidFill>
                  <a:schemeClr val="bg1"/>
                </a:solidFill>
              </a:rPr>
              <a:t>Hatalar</a:t>
            </a:r>
            <a:endParaRPr lang="en-US" sz="2400" dirty="0">
              <a:solidFill>
                <a:schemeClr val="bg1"/>
              </a:solidFill>
            </a:endParaRPr>
          </a:p>
        </p:txBody>
      </p:sp>
      <p:sp>
        <p:nvSpPr>
          <p:cNvPr id="3" name="Content Placeholder 2"/>
          <p:cNvSpPr>
            <a:spLocks noGrp="1"/>
          </p:cNvSpPr>
          <p:nvPr>
            <p:ph idx="1"/>
          </p:nvPr>
        </p:nvSpPr>
        <p:spPr/>
        <p:txBody>
          <a:bodyPr>
            <a:normAutofit/>
          </a:bodyPr>
          <a:lstStyle/>
          <a:p>
            <a:r>
              <a:rPr lang="en-US" sz="2400" dirty="0" err="1" smtClean="0">
                <a:solidFill>
                  <a:srgbClr val="0070C0"/>
                </a:solidFill>
                <a:latin typeface="Arial" pitchFamily="34" charset="0"/>
                <a:cs typeface="Arial" pitchFamily="34" charset="0"/>
              </a:rPr>
              <a:t>Bir</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belediye</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Başkanı</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ile</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yapılan</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tek</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yönlü</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bir</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görüşme</a:t>
            </a:r>
            <a:r>
              <a:rPr lang="en-US" sz="2400" dirty="0" smtClean="0">
                <a:solidFill>
                  <a:srgbClr val="0070C0"/>
                </a:solidFill>
                <a:latin typeface="Arial" pitchFamily="34" charset="0"/>
                <a:cs typeface="Arial" pitchFamily="34" charset="0"/>
              </a:rPr>
              <a:t>: </a:t>
            </a:r>
          </a:p>
          <a:p>
            <a:pPr>
              <a:buNone/>
            </a:pP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Sorular</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kağıttan</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okunuyor</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başkan</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ise</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uzun</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bir</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konuşma</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ile</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yaptıklarının</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propagandasını</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yapıyor</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Konu</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hakkında</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başka</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bir</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görüş</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alınmamış</a:t>
            </a:r>
            <a:r>
              <a:rPr lang="en-US" sz="2400" dirty="0" smtClean="0">
                <a:solidFill>
                  <a:srgbClr val="0070C0"/>
                </a:solidFill>
                <a:latin typeface="Arial" pitchFamily="34" charset="0"/>
                <a:cs typeface="Arial" pitchFamily="34" charset="0"/>
              </a:rPr>
              <a:t>!</a:t>
            </a:r>
          </a:p>
          <a:p>
            <a:r>
              <a:rPr lang="en-US" sz="2400" dirty="0" err="1" smtClean="0">
                <a:solidFill>
                  <a:srgbClr val="0070C0"/>
                </a:solidFill>
                <a:latin typeface="Arial" pitchFamily="34" charset="0"/>
                <a:cs typeface="Arial" pitchFamily="34" charset="0"/>
              </a:rPr>
              <a:t>Kayıtlarda</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ışık</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ve</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ses</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ayarına</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özen</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gösterilmemesi</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sonucu</a:t>
            </a:r>
            <a:r>
              <a:rPr lang="en-US" sz="2400" dirty="0" smtClean="0">
                <a:solidFill>
                  <a:srgbClr val="0070C0"/>
                </a:solidFill>
                <a:latin typeface="Arial" pitchFamily="34" charset="0"/>
                <a:cs typeface="Arial" pitchFamily="34" charset="0"/>
              </a:rPr>
              <a:t>, </a:t>
            </a:r>
            <a:r>
              <a:rPr lang="en-US" sz="2400" dirty="0" smtClean="0">
                <a:solidFill>
                  <a:srgbClr val="0070C0"/>
                </a:solidFill>
              </a:rPr>
              <a:t>g</a:t>
            </a:r>
            <a:r>
              <a:rPr lang="tr-TR" sz="2400" dirty="0" smtClean="0">
                <a:solidFill>
                  <a:srgbClr val="0070C0"/>
                </a:solidFill>
              </a:rPr>
              <a:t>örüntü </a:t>
            </a:r>
            <a:r>
              <a:rPr lang="en-US" sz="2400" dirty="0" err="1" smtClean="0">
                <a:solidFill>
                  <a:srgbClr val="0070C0"/>
                </a:solidFill>
              </a:rPr>
              <a:t>kalitesinin</a:t>
            </a:r>
            <a:r>
              <a:rPr lang="en-US" sz="2400" dirty="0" smtClean="0">
                <a:solidFill>
                  <a:srgbClr val="0070C0"/>
                </a:solidFill>
              </a:rPr>
              <a:t> </a:t>
            </a:r>
            <a:r>
              <a:rPr lang="en-US" sz="2400" dirty="0" err="1" smtClean="0">
                <a:solidFill>
                  <a:srgbClr val="0070C0"/>
                </a:solidFill>
              </a:rPr>
              <a:t>düşmesi</a:t>
            </a:r>
            <a:r>
              <a:rPr lang="en-US" sz="2400" dirty="0" smtClean="0">
                <a:solidFill>
                  <a:srgbClr val="0070C0"/>
                </a:solidFill>
              </a:rPr>
              <a:t> </a:t>
            </a:r>
            <a:r>
              <a:rPr lang="en-US" sz="2400" dirty="0" err="1" smtClean="0">
                <a:solidFill>
                  <a:srgbClr val="0070C0"/>
                </a:solidFill>
              </a:rPr>
              <a:t>ve</a:t>
            </a:r>
            <a:r>
              <a:rPr lang="tr-TR" sz="2400" dirty="0" smtClean="0">
                <a:solidFill>
                  <a:srgbClr val="0070C0"/>
                </a:solidFill>
              </a:rPr>
              <a:t> ses düze</a:t>
            </a:r>
            <a:r>
              <a:rPr lang="en-US" sz="2400" dirty="0" smtClean="0">
                <a:solidFill>
                  <a:srgbClr val="0070C0"/>
                </a:solidFill>
              </a:rPr>
              <a:t>yin</a:t>
            </a:r>
            <a:r>
              <a:rPr lang="tr-TR" sz="2400" dirty="0" smtClean="0">
                <a:solidFill>
                  <a:srgbClr val="0070C0"/>
                </a:solidFill>
              </a:rPr>
              <a:t>i</a:t>
            </a:r>
            <a:r>
              <a:rPr lang="en-US" sz="2400" dirty="0" smtClean="0">
                <a:solidFill>
                  <a:srgbClr val="0070C0"/>
                </a:solidFill>
              </a:rPr>
              <a:t>n</a:t>
            </a:r>
            <a:r>
              <a:rPr lang="tr-TR" sz="2400" dirty="0" smtClean="0">
                <a:solidFill>
                  <a:srgbClr val="0070C0"/>
                </a:solidFill>
              </a:rPr>
              <a:t> kayıttan kayıta değiş</a:t>
            </a:r>
            <a:r>
              <a:rPr lang="en-US" sz="2400" dirty="0" err="1" smtClean="0">
                <a:solidFill>
                  <a:srgbClr val="0070C0"/>
                </a:solidFill>
                <a:latin typeface="Arial" pitchFamily="34" charset="0"/>
                <a:cs typeface="Arial" pitchFamily="34" charset="0"/>
              </a:rPr>
              <a:t>mesi</a:t>
            </a:r>
            <a:r>
              <a:rPr lang="en-US" sz="2400" dirty="0" smtClean="0">
                <a:solidFill>
                  <a:srgbClr val="0070C0"/>
                </a:solidFill>
                <a:latin typeface="Arial" pitchFamily="34" charset="0"/>
                <a:cs typeface="Arial" pitchFamily="34" charset="0"/>
              </a:rPr>
              <a:t>.</a:t>
            </a:r>
          </a:p>
          <a:p>
            <a:r>
              <a:rPr lang="en-US" sz="2400" dirty="0" err="1" smtClean="0">
                <a:solidFill>
                  <a:srgbClr val="0070C0"/>
                </a:solidFill>
                <a:latin typeface="Arial" pitchFamily="34" charset="0"/>
                <a:cs typeface="Arial" pitchFamily="34" charset="0"/>
              </a:rPr>
              <a:t>Başkalarına</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ait</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çekimlerin</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kullanılması</a:t>
            </a:r>
            <a:endParaRPr lang="en-US" sz="2400" dirty="0" smtClean="0">
              <a:solidFill>
                <a:srgbClr val="0070C0"/>
              </a:solidFill>
              <a:latin typeface="Arial" pitchFamily="34" charset="0"/>
              <a:cs typeface="Arial" pitchFamily="34" charset="0"/>
            </a:endParaRPr>
          </a:p>
          <a:p>
            <a:r>
              <a:rPr lang="en-US" sz="2400" dirty="0" err="1" smtClean="0">
                <a:solidFill>
                  <a:srgbClr val="0070C0"/>
                </a:solidFill>
                <a:latin typeface="Arial" pitchFamily="34" charset="0"/>
                <a:cs typeface="Arial" pitchFamily="34" charset="0"/>
              </a:rPr>
              <a:t>Doğal</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olmayan</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ve</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hızlı</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anlatımlar</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kullanılan</a:t>
            </a:r>
            <a:r>
              <a:rPr lang="en-US" sz="2400" dirty="0" smtClean="0">
                <a:solidFill>
                  <a:srgbClr val="0070C0"/>
                </a:solidFill>
                <a:latin typeface="Arial" pitchFamily="34" charset="0"/>
                <a:cs typeface="Arial" pitchFamily="34" charset="0"/>
              </a:rPr>
              <a:t> alt </a:t>
            </a:r>
            <a:r>
              <a:rPr lang="en-US" sz="2400" dirty="0" err="1" smtClean="0">
                <a:solidFill>
                  <a:srgbClr val="0070C0"/>
                </a:solidFill>
                <a:latin typeface="Arial" pitchFamily="34" charset="0"/>
                <a:cs typeface="Arial" pitchFamily="34" charset="0"/>
              </a:rPr>
              <a:t>yazıların</a:t>
            </a:r>
            <a:r>
              <a:rPr lang="en-US" sz="2400" dirty="0" smtClean="0">
                <a:solidFill>
                  <a:srgbClr val="0070C0"/>
                </a:solidFill>
                <a:latin typeface="Arial" pitchFamily="34" charset="0"/>
                <a:cs typeface="Arial" pitchFamily="34" charset="0"/>
              </a:rPr>
              <a:t> net </a:t>
            </a:r>
            <a:r>
              <a:rPr lang="en-US" sz="2400" dirty="0" err="1" smtClean="0">
                <a:solidFill>
                  <a:srgbClr val="0070C0"/>
                </a:solidFill>
                <a:latin typeface="Arial" pitchFamily="34" charset="0"/>
                <a:cs typeface="Arial" pitchFamily="34" charset="0"/>
              </a:rPr>
              <a:t>olmaması</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ve</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hızlı</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değişmesi</a:t>
            </a:r>
            <a:endParaRPr lang="en-US" sz="2400" dirty="0" smtClean="0">
              <a:solidFill>
                <a:srgbClr val="0070C0"/>
              </a:solidFill>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p:txBody>
      </p:sp>
      <p:pic>
        <p:nvPicPr>
          <p:cNvPr id="4" name="Picture 34" descr="cgs logo 2009"/>
          <p:cNvPicPr>
            <a:picLocks noChangeAspect="1" noChangeArrowheads="1"/>
          </p:cNvPicPr>
          <p:nvPr/>
        </p:nvPicPr>
        <p:blipFill rotWithShape="1">
          <a:blip r:embed="rId2" cstate="print"/>
          <a:srcRect l="15133" r="17448"/>
          <a:stretch/>
        </p:blipFill>
        <p:spPr bwMode="auto">
          <a:xfrm>
            <a:off x="107504" y="44450"/>
            <a:ext cx="1289497" cy="154626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2843808" y="1484784"/>
            <a:ext cx="3385095" cy="576064"/>
          </a:xfrm>
          <a:solidFill>
            <a:schemeClr val="accent2"/>
          </a:solidFill>
        </p:spPr>
        <p:txBody>
          <a:bodyPr>
            <a:normAutofit/>
          </a:bodyPr>
          <a:lstStyle/>
          <a:p>
            <a:pPr algn="ctr"/>
            <a:r>
              <a:rPr lang="tr-TR" sz="2800" b="1" dirty="0" smtClean="0">
                <a:solidFill>
                  <a:schemeClr val="bg1"/>
                </a:solidFill>
                <a:latin typeface="Arial" panose="020B0604020202020204" pitchFamily="34" charset="0"/>
                <a:cs typeface="Arial" panose="020B0604020202020204" pitchFamily="34" charset="0"/>
              </a:rPr>
              <a:t>Niçin  </a:t>
            </a:r>
            <a:r>
              <a:rPr lang="en-GB" sz="2800" b="1" dirty="0" smtClean="0">
                <a:solidFill>
                  <a:schemeClr val="bg1"/>
                </a:solidFill>
                <a:latin typeface="Arial" panose="020B0604020202020204" pitchFamily="34" charset="0"/>
                <a:cs typeface="Arial" panose="020B0604020202020204" pitchFamily="34" charset="0"/>
              </a:rPr>
              <a:t> ÇGS ?</a:t>
            </a:r>
          </a:p>
        </p:txBody>
      </p:sp>
      <p:sp>
        <p:nvSpPr>
          <p:cNvPr id="12" name="Rectangle 3"/>
          <p:cNvSpPr txBox="1">
            <a:spLocks noChangeArrowheads="1"/>
          </p:cNvSpPr>
          <p:nvPr/>
        </p:nvSpPr>
        <p:spPr>
          <a:xfrm>
            <a:off x="468313" y="3356719"/>
            <a:ext cx="2590800" cy="1368425"/>
          </a:xfrm>
          <a:prstGeom prst="rect">
            <a:avLst/>
          </a:prstGeom>
        </p:spPr>
        <p:txBody>
          <a:bodyPr/>
          <a:lstStyle/>
          <a:p>
            <a:pPr marL="342900" indent="-342900" algn="ctr">
              <a:lnSpc>
                <a:spcPct val="90000"/>
              </a:lnSpc>
              <a:spcBef>
                <a:spcPct val="20000"/>
              </a:spcBef>
              <a:defRPr/>
            </a:pPr>
            <a:r>
              <a:rPr lang="tr-TR" kern="0" dirty="0">
                <a:solidFill>
                  <a:srgbClr val="0070C0"/>
                </a:solidFill>
                <a:latin typeface="Arial Black" pitchFamily="34" charset="0"/>
              </a:rPr>
              <a:t>Çok sayıda</a:t>
            </a:r>
          </a:p>
          <a:p>
            <a:pPr marL="342900" indent="-342900" algn="ctr">
              <a:lnSpc>
                <a:spcPct val="90000"/>
              </a:lnSpc>
              <a:spcBef>
                <a:spcPct val="20000"/>
              </a:spcBef>
              <a:defRPr/>
            </a:pPr>
            <a:r>
              <a:rPr lang="tr-TR" kern="0" dirty="0">
                <a:solidFill>
                  <a:srgbClr val="0070C0"/>
                </a:solidFill>
                <a:latin typeface="Arial Black" pitchFamily="34" charset="0"/>
              </a:rPr>
              <a:t>çevre </a:t>
            </a:r>
          </a:p>
          <a:p>
            <a:pPr marL="342900" indent="-342900" algn="ctr">
              <a:lnSpc>
                <a:spcPct val="90000"/>
              </a:lnSpc>
              <a:spcBef>
                <a:spcPct val="20000"/>
              </a:spcBef>
              <a:defRPr/>
            </a:pPr>
            <a:r>
              <a:rPr lang="tr-TR" kern="0" dirty="0">
                <a:solidFill>
                  <a:srgbClr val="0070C0"/>
                </a:solidFill>
                <a:latin typeface="Arial Black" pitchFamily="34" charset="0"/>
              </a:rPr>
              <a:t>sorunu var</a:t>
            </a:r>
            <a:endParaRPr lang="en-GB" b="0" kern="0" dirty="0">
              <a:solidFill>
                <a:srgbClr val="0070C0"/>
              </a:solidFill>
              <a:latin typeface="Arial Black" pitchFamily="34" charset="0"/>
            </a:endParaRPr>
          </a:p>
          <a:p>
            <a:pPr marL="342900" indent="-342900">
              <a:lnSpc>
                <a:spcPct val="90000"/>
              </a:lnSpc>
              <a:spcBef>
                <a:spcPct val="20000"/>
              </a:spcBef>
              <a:defRPr/>
            </a:pPr>
            <a:endParaRPr lang="en-GB" sz="2400" b="0" kern="0" dirty="0">
              <a:solidFill>
                <a:srgbClr val="003366"/>
              </a:solidFill>
              <a:latin typeface="Arial" charset="0"/>
            </a:endParaRPr>
          </a:p>
        </p:txBody>
      </p:sp>
      <p:sp>
        <p:nvSpPr>
          <p:cNvPr id="11270" name="Rectangle 12"/>
          <p:cNvSpPr>
            <a:spLocks noChangeArrowheads="1"/>
          </p:cNvSpPr>
          <p:nvPr/>
        </p:nvSpPr>
        <p:spPr bwMode="auto">
          <a:xfrm>
            <a:off x="4859982" y="2636937"/>
            <a:ext cx="3600450" cy="2808287"/>
          </a:xfrm>
          <a:prstGeom prst="rect">
            <a:avLst/>
          </a:prstGeom>
          <a:noFill/>
          <a:ln w="9525">
            <a:noFill/>
            <a:miter lim="800000"/>
            <a:headEnd/>
            <a:tailEnd/>
          </a:ln>
        </p:spPr>
        <p:txBody>
          <a:bodyPr/>
          <a:lstStyle/>
          <a:p>
            <a:pPr marL="342900" indent="-342900">
              <a:lnSpc>
                <a:spcPct val="150000"/>
              </a:lnSpc>
              <a:spcBef>
                <a:spcPct val="20000"/>
              </a:spcBef>
            </a:pPr>
            <a:r>
              <a:rPr lang="tr-TR" dirty="0">
                <a:solidFill>
                  <a:srgbClr val="0070C0"/>
                </a:solidFill>
                <a:latin typeface="Arial Black" pitchFamily="34" charset="0"/>
              </a:rPr>
              <a:t>Sorunlar yalnızca </a:t>
            </a:r>
          </a:p>
          <a:p>
            <a:pPr marL="342900" indent="-342900">
              <a:lnSpc>
                <a:spcPct val="150000"/>
              </a:lnSpc>
              <a:spcBef>
                <a:spcPct val="20000"/>
              </a:spcBef>
            </a:pPr>
            <a:r>
              <a:rPr lang="tr-TR" dirty="0">
                <a:solidFill>
                  <a:srgbClr val="0070C0"/>
                </a:solidFill>
                <a:latin typeface="Arial Black" pitchFamily="34" charset="0"/>
              </a:rPr>
              <a:t>yerel değil, küresel </a:t>
            </a:r>
          </a:p>
          <a:p>
            <a:pPr marL="342900" indent="-342900">
              <a:lnSpc>
                <a:spcPct val="150000"/>
              </a:lnSpc>
              <a:spcBef>
                <a:spcPct val="20000"/>
              </a:spcBef>
            </a:pPr>
            <a:r>
              <a:rPr lang="tr-TR" dirty="0">
                <a:solidFill>
                  <a:srgbClr val="0070C0"/>
                </a:solidFill>
                <a:latin typeface="Arial Black" pitchFamily="34" charset="0"/>
              </a:rPr>
              <a:t>ve karmaşık</a:t>
            </a:r>
            <a:endParaRPr lang="en-GB" dirty="0">
              <a:solidFill>
                <a:srgbClr val="0070C0"/>
              </a:solidFill>
              <a:latin typeface="Arial Black" pitchFamily="34" charset="0"/>
            </a:endParaRPr>
          </a:p>
          <a:p>
            <a:pPr marL="342900" indent="-342900">
              <a:lnSpc>
                <a:spcPct val="150000"/>
              </a:lnSpc>
              <a:spcBef>
                <a:spcPct val="20000"/>
              </a:spcBef>
            </a:pPr>
            <a:endParaRPr lang="en-GB" sz="2000" dirty="0">
              <a:solidFill>
                <a:srgbClr val="0070C0"/>
              </a:solidFill>
            </a:endParaRPr>
          </a:p>
          <a:p>
            <a:pPr marL="342900" indent="-342900">
              <a:lnSpc>
                <a:spcPct val="150000"/>
              </a:lnSpc>
              <a:spcBef>
                <a:spcPct val="20000"/>
              </a:spcBef>
            </a:pPr>
            <a:endParaRPr lang="en-GB" sz="1800" dirty="0">
              <a:solidFill>
                <a:srgbClr val="003366"/>
              </a:solidFill>
            </a:endParaRPr>
          </a:p>
        </p:txBody>
      </p:sp>
      <p:sp>
        <p:nvSpPr>
          <p:cNvPr id="11271" name="AutoShape 6"/>
          <p:cNvSpPr>
            <a:spLocks noChangeArrowheads="1"/>
          </p:cNvSpPr>
          <p:nvPr/>
        </p:nvSpPr>
        <p:spPr bwMode="auto">
          <a:xfrm>
            <a:off x="3419475" y="3526904"/>
            <a:ext cx="914400" cy="838200"/>
          </a:xfrm>
          <a:custGeom>
            <a:avLst/>
            <a:gdLst>
              <a:gd name="T0" fmla="*/ 29032200 w 21600"/>
              <a:gd name="T1" fmla="*/ 0 h 21600"/>
              <a:gd name="T2" fmla="*/ 0 w 21600"/>
              <a:gd name="T3" fmla="*/ 16263407 h 21600"/>
              <a:gd name="T4" fmla="*/ 29032200 w 21600"/>
              <a:gd name="T5" fmla="*/ 32526815 h 21600"/>
              <a:gd name="T6" fmla="*/ 38709597 w 21600"/>
              <a:gd name="T7" fmla="*/ 1626340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B0F0"/>
          </a:solidFill>
          <a:ln w="9525">
            <a:solidFill>
              <a:schemeClr val="tx1"/>
            </a:solidFill>
            <a:miter lim="800000"/>
            <a:headEnd/>
            <a:tailEnd/>
          </a:ln>
        </p:spPr>
        <p:txBody>
          <a:bodyPr wrap="none" anchor="ctr"/>
          <a:lstStyle/>
          <a:p>
            <a:endParaRPr lang="tr-TR"/>
          </a:p>
        </p:txBody>
      </p:sp>
      <p:pic>
        <p:nvPicPr>
          <p:cNvPr id="9" name="Resim 1" descr="C:\Users\computerPC\Desktop\LOGOLAR\turcevLogoSmall.png"/>
          <p:cNvPicPr/>
          <p:nvPr/>
        </p:nvPicPr>
        <p:blipFill>
          <a:blip r:embed="rId2" cstate="print"/>
          <a:srcRect/>
          <a:stretch>
            <a:fillRect/>
          </a:stretch>
        </p:blipFill>
        <p:spPr bwMode="auto">
          <a:xfrm>
            <a:off x="35496" y="44624"/>
            <a:ext cx="1549431" cy="2016224"/>
          </a:xfrm>
          <a:prstGeom prst="rect">
            <a:avLst/>
          </a:prstGeom>
          <a:noFill/>
          <a:ln w="9525">
            <a:noFill/>
            <a:miter lim="800000"/>
            <a:headEnd/>
            <a:tailEnd/>
          </a:ln>
        </p:spPr>
      </p:pic>
      <p:pic>
        <p:nvPicPr>
          <p:cNvPr id="8" name="Picture 34" descr="cgs logo 2009"/>
          <p:cNvPicPr>
            <a:picLocks noChangeAspect="1" noChangeArrowheads="1"/>
          </p:cNvPicPr>
          <p:nvPr/>
        </p:nvPicPr>
        <p:blipFill rotWithShape="1">
          <a:blip r:embed="rId3" cstate="print"/>
          <a:srcRect l="11652" r="17136"/>
          <a:stretch/>
        </p:blipFill>
        <p:spPr bwMode="auto">
          <a:xfrm>
            <a:off x="7524328" y="77465"/>
            <a:ext cx="1526580" cy="1767359"/>
          </a:xfrm>
          <a:prstGeom prst="rect">
            <a:avLst/>
          </a:prstGeom>
          <a:noFill/>
          <a:ln w="9525">
            <a:noFill/>
            <a:miter lim="800000"/>
            <a:headEnd/>
            <a:tailEnd/>
          </a:ln>
        </p:spPr>
      </p:pic>
      <p:sp>
        <p:nvSpPr>
          <p:cNvPr id="10" name="Rectangle 2"/>
          <p:cNvSpPr txBox="1">
            <a:spLocks noChangeArrowheads="1"/>
          </p:cNvSpPr>
          <p:nvPr/>
        </p:nvSpPr>
        <p:spPr bwMode="auto">
          <a:xfrm>
            <a:off x="2051720" y="548680"/>
            <a:ext cx="4968552" cy="504056"/>
          </a:xfrm>
          <a:prstGeom prst="rect">
            <a:avLst/>
          </a:prstGeom>
          <a:solidFill>
            <a:schemeClr val="accent2"/>
          </a:solid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GB" sz="2800" b="1" dirty="0" err="1" smtClean="0">
                <a:solidFill>
                  <a:schemeClr val="bg1"/>
                </a:solidFill>
                <a:latin typeface="Arial" panose="020B0604020202020204" pitchFamily="34" charset="0"/>
                <a:cs typeface="Arial" panose="020B0604020202020204" pitchFamily="34" charset="0"/>
              </a:rPr>
              <a:t>Hedef</a:t>
            </a:r>
            <a:r>
              <a:rPr lang="en-GB" sz="2800" b="1" dirty="0" smtClean="0">
                <a:solidFill>
                  <a:schemeClr val="bg1"/>
                </a:solidFill>
                <a:latin typeface="Arial" panose="020B0604020202020204" pitchFamily="34" charset="0"/>
                <a:cs typeface="Arial" panose="020B0604020202020204" pitchFamily="34" charset="0"/>
              </a:rPr>
              <a:t>, 11-25 </a:t>
            </a:r>
            <a:r>
              <a:rPr lang="en-GB" sz="2800" b="1" dirty="0" err="1" smtClean="0">
                <a:solidFill>
                  <a:schemeClr val="bg1"/>
                </a:solidFill>
                <a:latin typeface="Arial" panose="020B0604020202020204" pitchFamily="34" charset="0"/>
                <a:cs typeface="Arial" panose="020B0604020202020204" pitchFamily="34" charset="0"/>
              </a:rPr>
              <a:t>yaş</a:t>
            </a:r>
            <a:r>
              <a:rPr lang="en-GB" sz="2800" b="1" dirty="0" smtClean="0">
                <a:solidFill>
                  <a:schemeClr val="bg1"/>
                </a:solidFill>
                <a:latin typeface="Arial" panose="020B0604020202020204" pitchFamily="34" charset="0"/>
                <a:cs typeface="Arial" panose="020B0604020202020204" pitchFamily="34" charset="0"/>
              </a:rPr>
              <a:t> </a:t>
            </a:r>
            <a:r>
              <a:rPr lang="en-GB" sz="2800" b="1" dirty="0" err="1" smtClean="0">
                <a:solidFill>
                  <a:schemeClr val="bg1"/>
                </a:solidFill>
                <a:latin typeface="Arial" panose="020B0604020202020204" pitchFamily="34" charset="0"/>
                <a:cs typeface="Arial" panose="020B0604020202020204" pitchFamily="34" charset="0"/>
              </a:rPr>
              <a:t>öğrenciler</a:t>
            </a:r>
            <a:endParaRPr lang="en-GB" sz="2800" b="1" dirty="0" smtClean="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1359879"/>
            <a:ext cx="6192688" cy="461665"/>
          </a:xfrm>
          <a:prstGeom prst="rect">
            <a:avLst/>
          </a:prstGeom>
          <a:solidFill>
            <a:schemeClr val="accent2"/>
          </a:solidFill>
        </p:spPr>
        <p:txBody>
          <a:bodyPr wrap="square" rtlCol="0">
            <a:spAutoFit/>
          </a:bodyPr>
          <a:lstStyle/>
          <a:p>
            <a:pPr lvl="0" algn="ctr"/>
            <a:r>
              <a:rPr lang="tr-TR" sz="2400" b="1" dirty="0" smtClean="0">
                <a:solidFill>
                  <a:schemeClr val="bg1"/>
                </a:solidFill>
                <a:latin typeface="Arial" panose="020B0604020202020204" pitchFamily="34" charset="0"/>
                <a:cs typeface="Arial" panose="020B0604020202020204" pitchFamily="34" charset="0"/>
              </a:rPr>
              <a:t>B. Çevre </a:t>
            </a:r>
            <a:r>
              <a:rPr lang="tr-TR" sz="2400" b="1" dirty="0">
                <a:solidFill>
                  <a:schemeClr val="bg1"/>
                </a:solidFill>
                <a:latin typeface="Arial" panose="020B0604020202020204" pitchFamily="34" charset="0"/>
                <a:cs typeface="Arial" panose="020B0604020202020204" pitchFamily="34" charset="0"/>
              </a:rPr>
              <a:t>için Kamu Spotu Video </a:t>
            </a:r>
            <a:r>
              <a:rPr lang="tr-TR" sz="2400" b="1" dirty="0" smtClean="0">
                <a:solidFill>
                  <a:schemeClr val="bg1"/>
                </a:solidFill>
                <a:latin typeface="Arial" panose="020B0604020202020204" pitchFamily="34" charset="0"/>
                <a:cs typeface="Arial" panose="020B0604020202020204" pitchFamily="34" charset="0"/>
              </a:rPr>
              <a:t>Kaydı</a:t>
            </a:r>
            <a:endParaRPr lang="en-US" sz="24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539552" y="2492896"/>
            <a:ext cx="8230249" cy="2400657"/>
          </a:xfrm>
          <a:prstGeom prst="rect">
            <a:avLst/>
          </a:prstGeom>
          <a:noFill/>
        </p:spPr>
        <p:txBody>
          <a:bodyPr wrap="square" rtlCol="0">
            <a:spAutoFit/>
          </a:bodyPr>
          <a:lstStyle/>
          <a:p>
            <a:pPr>
              <a:lnSpc>
                <a:spcPct val="150000"/>
              </a:lnSpc>
            </a:pPr>
            <a:r>
              <a:rPr lang="en-US" sz="2000" dirty="0" err="1" smtClean="0">
                <a:solidFill>
                  <a:srgbClr val="0070C0"/>
                </a:solidFill>
                <a:latin typeface="Arial" panose="020B0604020202020204" pitchFamily="34" charset="0"/>
                <a:cs typeface="Arial" panose="020B0604020202020204" pitchFamily="34" charset="0"/>
              </a:rPr>
              <a:t>Çevre</a:t>
            </a:r>
            <a:r>
              <a:rPr lang="en-US" sz="2000" dirty="0" smtClean="0">
                <a:solidFill>
                  <a:srgbClr val="0070C0"/>
                </a:solidFill>
                <a:latin typeface="Arial" panose="020B0604020202020204" pitchFamily="34" charset="0"/>
                <a:cs typeface="Arial" panose="020B0604020202020204" pitchFamily="34" charset="0"/>
              </a:rPr>
              <a:t> </a:t>
            </a:r>
            <a:r>
              <a:rPr lang="tr-TR" sz="2000" dirty="0" smtClean="0">
                <a:solidFill>
                  <a:srgbClr val="0070C0"/>
                </a:solidFill>
                <a:latin typeface="Arial" panose="020B0604020202020204" pitchFamily="34" charset="0"/>
                <a:cs typeface="Arial" panose="020B0604020202020204" pitchFamily="34" charset="0"/>
              </a:rPr>
              <a:t>konu</a:t>
            </a:r>
            <a:r>
              <a:rPr lang="en-US" sz="2000" dirty="0" smtClean="0">
                <a:solidFill>
                  <a:srgbClr val="0070C0"/>
                </a:solidFill>
                <a:latin typeface="Arial" panose="020B0604020202020204" pitchFamily="34" charset="0"/>
                <a:cs typeface="Arial" panose="020B0604020202020204" pitchFamily="34" charset="0"/>
              </a:rPr>
              <a:t>sun</a:t>
            </a:r>
            <a:r>
              <a:rPr lang="tr-TR" sz="2000" dirty="0" smtClean="0">
                <a:solidFill>
                  <a:srgbClr val="0070C0"/>
                </a:solidFill>
                <a:latin typeface="Arial" panose="020B0604020202020204" pitchFamily="34" charset="0"/>
                <a:cs typeface="Arial" panose="020B0604020202020204" pitchFamily="34" charset="0"/>
              </a:rPr>
              <a:t>da duyarlılığın</a:t>
            </a:r>
            <a:r>
              <a:rPr lang="en-US" sz="2000" dirty="0" smtClean="0">
                <a:solidFill>
                  <a:srgbClr val="0070C0"/>
                </a:solidFill>
                <a:latin typeface="Arial" panose="020B0604020202020204" pitchFamily="34" charset="0"/>
                <a:cs typeface="Arial" panose="020B0604020202020204" pitchFamily="34" charset="0"/>
              </a:rPr>
              <a:t> </a:t>
            </a:r>
            <a:r>
              <a:rPr lang="tr-TR" sz="2000" dirty="0" smtClean="0">
                <a:solidFill>
                  <a:srgbClr val="0070C0"/>
                </a:solidFill>
                <a:latin typeface="Arial" panose="020B0604020202020204" pitchFamily="34" charset="0"/>
                <a:cs typeface="Arial" panose="020B0604020202020204" pitchFamily="34" charset="0"/>
              </a:rPr>
              <a:t>oluşmasını</a:t>
            </a:r>
            <a:r>
              <a:rPr lang="tr-TR" sz="2000" dirty="0">
                <a:solidFill>
                  <a:srgbClr val="0070C0"/>
                </a:solidFill>
                <a:latin typeface="Arial" panose="020B0604020202020204" pitchFamily="34" charset="0"/>
                <a:cs typeface="Arial" panose="020B0604020202020204" pitchFamily="34" charset="0"/>
              </a:rPr>
              <a:t>, </a:t>
            </a:r>
            <a:r>
              <a:rPr lang="tr-TR" sz="2000" dirty="0" smtClean="0">
                <a:solidFill>
                  <a:srgbClr val="0070C0"/>
                </a:solidFill>
                <a:latin typeface="Arial" panose="020B0604020202020204" pitchFamily="34" charset="0"/>
                <a:cs typeface="Arial" panose="020B0604020202020204" pitchFamily="34" charset="0"/>
              </a:rPr>
              <a:t>belli değerlerin</a:t>
            </a:r>
            <a:r>
              <a:rPr lang="en-US" sz="2000" dirty="0" smtClean="0">
                <a:solidFill>
                  <a:srgbClr val="0070C0"/>
                </a:solidFill>
                <a:latin typeface="Arial" panose="020B0604020202020204" pitchFamily="34" charset="0"/>
                <a:cs typeface="Arial" panose="020B0604020202020204" pitchFamily="34" charset="0"/>
              </a:rPr>
              <a:t> </a:t>
            </a:r>
            <a:r>
              <a:rPr lang="tr-TR" sz="2000" dirty="0" smtClean="0">
                <a:solidFill>
                  <a:srgbClr val="0070C0"/>
                </a:solidFill>
                <a:latin typeface="Arial" panose="020B0604020202020204" pitchFamily="34" charset="0"/>
                <a:cs typeface="Arial" panose="020B0604020202020204" pitchFamily="34" charset="0"/>
              </a:rPr>
              <a:t>geliştirilmesini</a:t>
            </a:r>
            <a:r>
              <a:rPr lang="en-US" sz="2000" dirty="0" smtClean="0">
                <a:solidFill>
                  <a:srgbClr val="0070C0"/>
                </a:solidFill>
                <a:latin typeface="Arial" panose="020B0604020202020204" pitchFamily="34" charset="0"/>
                <a:cs typeface="Arial" panose="020B0604020202020204" pitchFamily="34" charset="0"/>
              </a:rPr>
              <a:t> </a:t>
            </a:r>
            <a:r>
              <a:rPr lang="tr-TR" sz="2000" dirty="0" smtClean="0">
                <a:solidFill>
                  <a:srgbClr val="0070C0"/>
                </a:solidFill>
                <a:latin typeface="Arial" panose="020B0604020202020204" pitchFamily="34" charset="0"/>
                <a:cs typeface="Arial" panose="020B0604020202020204" pitchFamily="34" charset="0"/>
              </a:rPr>
              <a:t>ya </a:t>
            </a:r>
            <a:r>
              <a:rPr lang="tr-TR" sz="2000" dirty="0">
                <a:solidFill>
                  <a:srgbClr val="0070C0"/>
                </a:solidFill>
                <a:latin typeface="Arial" panose="020B0604020202020204" pitchFamily="34" charset="0"/>
                <a:cs typeface="Arial" panose="020B0604020202020204" pitchFamily="34" charset="0"/>
              </a:rPr>
              <a:t>da  olumlu </a:t>
            </a:r>
            <a:r>
              <a:rPr lang="en-US" sz="2000" dirty="0" smtClean="0">
                <a:solidFill>
                  <a:srgbClr val="0070C0"/>
                </a:solidFill>
                <a:latin typeface="Arial" panose="020B0604020202020204" pitchFamily="34" charset="0"/>
                <a:cs typeface="Arial" panose="020B0604020202020204" pitchFamily="34" charset="0"/>
              </a:rPr>
              <a:t>e</a:t>
            </a:r>
            <a:r>
              <a:rPr lang="tr-TR" sz="2000" dirty="0" err="1" smtClean="0">
                <a:solidFill>
                  <a:srgbClr val="0070C0"/>
                </a:solidFill>
                <a:latin typeface="Arial" panose="020B0604020202020204" pitchFamily="34" charset="0"/>
                <a:cs typeface="Arial" panose="020B0604020202020204" pitchFamily="34" charset="0"/>
              </a:rPr>
              <a:t>ylemlerin</a:t>
            </a:r>
            <a:r>
              <a:rPr lang="tr-TR" sz="2000" dirty="0" smtClean="0">
                <a:solidFill>
                  <a:srgbClr val="0070C0"/>
                </a:solidFill>
                <a:latin typeface="Arial" panose="020B0604020202020204" pitchFamily="34" charset="0"/>
                <a:cs typeface="Arial" panose="020B0604020202020204" pitchFamily="34" charset="0"/>
              </a:rPr>
              <a:t> </a:t>
            </a:r>
            <a:r>
              <a:rPr lang="tr-TR" sz="2000" dirty="0">
                <a:solidFill>
                  <a:srgbClr val="0070C0"/>
                </a:solidFill>
                <a:latin typeface="Arial" panose="020B0604020202020204" pitchFamily="34" charset="0"/>
                <a:cs typeface="Arial" panose="020B0604020202020204" pitchFamily="34" charset="0"/>
              </a:rPr>
              <a:t>gerçekleştirilmesini </a:t>
            </a:r>
            <a:endParaRPr lang="en-US" sz="2000" dirty="0" smtClean="0">
              <a:solidFill>
                <a:srgbClr val="0070C0"/>
              </a:solidFill>
              <a:latin typeface="Arial" panose="020B0604020202020204" pitchFamily="34" charset="0"/>
              <a:cs typeface="Arial" panose="020B0604020202020204" pitchFamily="34" charset="0"/>
            </a:endParaRPr>
          </a:p>
          <a:p>
            <a:pPr>
              <a:lnSpc>
                <a:spcPct val="150000"/>
              </a:lnSpc>
            </a:pPr>
            <a:r>
              <a:rPr lang="tr-TR" sz="2000" dirty="0" smtClean="0">
                <a:solidFill>
                  <a:srgbClr val="0070C0"/>
                </a:solidFill>
                <a:latin typeface="Arial" panose="020B0604020202020204" pitchFamily="34" charset="0"/>
                <a:cs typeface="Arial" panose="020B0604020202020204" pitchFamily="34" charset="0"/>
              </a:rPr>
              <a:t>canlandırılmış görüntüler aracılığı </a:t>
            </a:r>
            <a:r>
              <a:rPr lang="tr-TR" sz="2000" dirty="0">
                <a:solidFill>
                  <a:srgbClr val="0070C0"/>
                </a:solidFill>
                <a:latin typeface="Arial" panose="020B0604020202020204" pitchFamily="34" charset="0"/>
                <a:cs typeface="Arial" panose="020B0604020202020204" pitchFamily="34" charset="0"/>
              </a:rPr>
              <a:t>ile hedefler. Kamu spotunun </a:t>
            </a:r>
            <a:endParaRPr lang="en-US" sz="2000" dirty="0" smtClean="0">
              <a:solidFill>
                <a:srgbClr val="0070C0"/>
              </a:solidFill>
              <a:latin typeface="Arial" panose="020B0604020202020204" pitchFamily="34" charset="0"/>
              <a:cs typeface="Arial" panose="020B0604020202020204" pitchFamily="34" charset="0"/>
            </a:endParaRPr>
          </a:p>
          <a:p>
            <a:pPr>
              <a:lnSpc>
                <a:spcPct val="150000"/>
              </a:lnSpc>
            </a:pPr>
            <a:r>
              <a:rPr lang="tr-TR" sz="2000" dirty="0" smtClean="0">
                <a:solidFill>
                  <a:srgbClr val="0070C0"/>
                </a:solidFill>
                <a:latin typeface="Arial" panose="020B0604020202020204" pitchFamily="34" charset="0"/>
                <a:cs typeface="Arial" panose="020B0604020202020204" pitchFamily="34" charset="0"/>
              </a:rPr>
              <a:t>öyküsü</a:t>
            </a:r>
            <a:r>
              <a:rPr lang="tr-TR" sz="2000" dirty="0">
                <a:solidFill>
                  <a:srgbClr val="0070C0"/>
                </a:solidFill>
                <a:latin typeface="Arial" panose="020B0604020202020204" pitchFamily="34" charset="0"/>
                <a:cs typeface="Arial" panose="020B0604020202020204" pitchFamily="34" charset="0"/>
              </a:rPr>
              <a:t>, </a:t>
            </a:r>
            <a:r>
              <a:rPr lang="tr-TR" sz="2000" dirty="0" smtClean="0">
                <a:solidFill>
                  <a:srgbClr val="0070C0"/>
                </a:solidFill>
                <a:latin typeface="Arial" panose="020B0604020202020204" pitchFamily="34" charset="0"/>
                <a:cs typeface="Arial" panose="020B0604020202020204" pitchFamily="34" charset="0"/>
              </a:rPr>
              <a:t>izleyicilere </a:t>
            </a:r>
            <a:r>
              <a:rPr lang="tr-TR" sz="2000" dirty="0">
                <a:solidFill>
                  <a:srgbClr val="0070C0"/>
                </a:solidFill>
                <a:latin typeface="Arial" panose="020B0604020202020204" pitchFamily="34" charset="0"/>
                <a:cs typeface="Arial" panose="020B0604020202020204" pitchFamily="34" charset="0"/>
              </a:rPr>
              <a:t>belli </a:t>
            </a:r>
            <a:r>
              <a:rPr lang="tr-TR" sz="2000" dirty="0" smtClean="0">
                <a:solidFill>
                  <a:srgbClr val="0070C0"/>
                </a:solidFill>
                <a:latin typeface="Arial" panose="020B0604020202020204" pitchFamily="34" charset="0"/>
                <a:cs typeface="Arial" panose="020B0604020202020204" pitchFamily="34" charset="0"/>
              </a:rPr>
              <a:t>bir </a:t>
            </a:r>
            <a:r>
              <a:rPr lang="tr-TR" sz="2000" dirty="0">
                <a:solidFill>
                  <a:srgbClr val="0070C0"/>
                </a:solidFill>
                <a:latin typeface="Arial" panose="020B0604020202020204" pitchFamily="34" charset="0"/>
                <a:cs typeface="Arial" panose="020B0604020202020204" pitchFamily="34" charset="0"/>
              </a:rPr>
              <a:t>mesajı vermek amacı ile kurgu </a:t>
            </a:r>
            <a:endParaRPr lang="en-US" sz="2000" dirty="0" smtClean="0">
              <a:solidFill>
                <a:srgbClr val="0070C0"/>
              </a:solidFill>
              <a:latin typeface="Arial" panose="020B0604020202020204" pitchFamily="34" charset="0"/>
              <a:cs typeface="Arial" panose="020B0604020202020204" pitchFamily="34" charset="0"/>
            </a:endParaRPr>
          </a:p>
          <a:p>
            <a:pPr>
              <a:lnSpc>
                <a:spcPct val="150000"/>
              </a:lnSpc>
            </a:pPr>
            <a:r>
              <a:rPr lang="tr-TR" sz="2000" dirty="0" smtClean="0">
                <a:solidFill>
                  <a:srgbClr val="0070C0"/>
                </a:solidFill>
                <a:latin typeface="Arial" panose="020B0604020202020204" pitchFamily="34" charset="0"/>
                <a:cs typeface="Arial" panose="020B0604020202020204" pitchFamily="34" charset="0"/>
              </a:rPr>
              <a:t>şeklinde </a:t>
            </a:r>
            <a:r>
              <a:rPr lang="en-US" sz="2000" dirty="0" smtClean="0">
                <a:solidFill>
                  <a:srgbClr val="0070C0"/>
                </a:solidFill>
                <a:latin typeface="Arial" panose="020B0604020202020204" pitchFamily="34" charset="0"/>
                <a:cs typeface="Arial" panose="020B0604020202020204" pitchFamily="34" charset="0"/>
              </a:rPr>
              <a:t>de </a:t>
            </a:r>
            <a:r>
              <a:rPr lang="tr-TR" sz="2000" dirty="0" smtClean="0">
                <a:solidFill>
                  <a:srgbClr val="0070C0"/>
                </a:solidFill>
                <a:latin typeface="Arial" panose="020B0604020202020204" pitchFamily="34" charset="0"/>
                <a:cs typeface="Arial" panose="020B0604020202020204" pitchFamily="34" charset="0"/>
              </a:rPr>
              <a:t>olabilir.</a:t>
            </a:r>
            <a:endParaRPr lang="en-US" dirty="0"/>
          </a:p>
        </p:txBody>
      </p:sp>
      <p:pic>
        <p:nvPicPr>
          <p:cNvPr id="4" name="Picture 34" descr="cgs logo 2009"/>
          <p:cNvPicPr>
            <a:picLocks noChangeAspect="1" noChangeArrowheads="1"/>
          </p:cNvPicPr>
          <p:nvPr/>
        </p:nvPicPr>
        <p:blipFill rotWithShape="1">
          <a:blip r:embed="rId2" cstate="print"/>
          <a:srcRect l="15133" r="17448"/>
          <a:stretch/>
        </p:blipFill>
        <p:spPr bwMode="auto">
          <a:xfrm>
            <a:off x="107504" y="44450"/>
            <a:ext cx="1289497" cy="1546262"/>
          </a:xfrm>
          <a:prstGeom prst="rect">
            <a:avLst/>
          </a:prstGeom>
          <a:noFill/>
          <a:ln w="9525">
            <a:noFill/>
            <a:miter lim="800000"/>
            <a:headEnd/>
            <a:tailEnd/>
          </a:ln>
        </p:spPr>
      </p:pic>
    </p:spTree>
    <p:extLst>
      <p:ext uri="{BB962C8B-B14F-4D97-AF65-F5344CB8AC3E}">
        <p14:creationId xmlns:p14="http://schemas.microsoft.com/office/powerpoint/2010/main" xmlns="" val="3290748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2798926"/>
            <a:ext cx="7668344" cy="2862322"/>
          </a:xfrm>
          <a:prstGeom prst="rect">
            <a:avLst/>
          </a:prstGeom>
        </p:spPr>
        <p:txBody>
          <a:bodyPr wrap="square">
            <a:spAutoFit/>
          </a:bodyPr>
          <a:lstStyle/>
          <a:p>
            <a:pPr marL="914400" lvl="1" indent="-457200">
              <a:lnSpc>
                <a:spcPct val="150000"/>
              </a:lnSpc>
              <a:buAutoNum type="arabicPeriod"/>
            </a:pPr>
            <a:r>
              <a:rPr lang="da-DK" sz="2000" dirty="0" smtClean="0">
                <a:solidFill>
                  <a:srgbClr val="0070C0"/>
                </a:solidFill>
                <a:latin typeface="Arial" panose="020B0604020202020204" pitchFamily="34" charset="0"/>
                <a:cs typeface="Arial" panose="020B0604020202020204" pitchFamily="34" charset="0"/>
              </a:rPr>
              <a:t>Ülkelerden birinden bir editör kişi, tüm </a:t>
            </a:r>
            <a:r>
              <a:rPr lang="tr-TR" sz="2000" dirty="0" smtClean="0">
                <a:solidFill>
                  <a:srgbClr val="0070C0"/>
                </a:solidFill>
                <a:latin typeface="Arial" panose="020B0604020202020204" pitchFamily="34" charset="0"/>
                <a:cs typeface="Arial" panose="020B0604020202020204" pitchFamily="34" charset="0"/>
              </a:rPr>
              <a:t> </a:t>
            </a:r>
            <a:r>
              <a:rPr lang="da-DK" sz="2000" dirty="0" smtClean="0">
                <a:solidFill>
                  <a:srgbClr val="0070C0"/>
                </a:solidFill>
                <a:latin typeface="Arial" panose="020B0604020202020204" pitchFamily="34" charset="0"/>
                <a:cs typeface="Arial" panose="020B0604020202020204" pitchFamily="34" charset="0"/>
              </a:rPr>
              <a:t>araştırmayı/yazımı/editörlük işlemini gözden geçirerek eksiz düzgün </a:t>
            </a:r>
            <a:r>
              <a:rPr lang="tr-TR" sz="2000" dirty="0" smtClean="0">
                <a:solidFill>
                  <a:srgbClr val="0070C0"/>
                </a:solidFill>
                <a:latin typeface="Arial" panose="020B0604020202020204" pitchFamily="34" charset="0"/>
                <a:cs typeface="Arial" panose="020B0604020202020204" pitchFamily="34" charset="0"/>
              </a:rPr>
              <a:t> </a:t>
            </a:r>
            <a:r>
              <a:rPr lang="da-DK" sz="2000" dirty="0" smtClean="0">
                <a:solidFill>
                  <a:srgbClr val="0070C0"/>
                </a:solidFill>
                <a:latin typeface="Arial" panose="020B0604020202020204" pitchFamily="34" charset="0"/>
                <a:cs typeface="Arial" panose="020B0604020202020204" pitchFamily="34" charset="0"/>
              </a:rPr>
              <a:t>bir hikayenin oluşmasını sağlamalı.</a:t>
            </a:r>
            <a:endParaRPr lang="en-US" sz="2000" dirty="0" smtClean="0">
              <a:solidFill>
                <a:srgbClr val="0070C0"/>
              </a:solidFill>
              <a:latin typeface="Arial" panose="020B0604020202020204" pitchFamily="34" charset="0"/>
              <a:cs typeface="Arial" panose="020B0604020202020204" pitchFamily="34" charset="0"/>
            </a:endParaRPr>
          </a:p>
          <a:p>
            <a:pPr>
              <a:lnSpc>
                <a:spcPct val="150000"/>
              </a:lnSpc>
            </a:pPr>
            <a:r>
              <a:rPr lang="da-DK" sz="2000" dirty="0">
                <a:solidFill>
                  <a:srgbClr val="0070C0"/>
                </a:solidFill>
                <a:latin typeface="Arial" panose="020B0604020202020204" pitchFamily="34" charset="0"/>
                <a:cs typeface="Arial" panose="020B0604020202020204" pitchFamily="34" charset="0"/>
              </a:rPr>
              <a:t> </a:t>
            </a:r>
            <a:endParaRPr lang="en-US" sz="2000" dirty="0">
              <a:solidFill>
                <a:srgbClr val="0070C0"/>
              </a:solidFill>
              <a:latin typeface="Arial" panose="020B0604020202020204" pitchFamily="34" charset="0"/>
              <a:cs typeface="Arial" panose="020B0604020202020204" pitchFamily="34" charset="0"/>
            </a:endParaRPr>
          </a:p>
          <a:p>
            <a:pPr lvl="1">
              <a:lnSpc>
                <a:spcPct val="150000"/>
              </a:lnSpc>
            </a:pPr>
            <a:r>
              <a:rPr lang="tr-TR" sz="2000" dirty="0" smtClean="0">
                <a:solidFill>
                  <a:srgbClr val="0070C0"/>
                </a:solidFill>
                <a:latin typeface="Arial" panose="020B0604020202020204" pitchFamily="34" charset="0"/>
                <a:cs typeface="Arial" panose="020B0604020202020204" pitchFamily="34" charset="0"/>
              </a:rPr>
              <a:t>2. </a:t>
            </a:r>
            <a:r>
              <a:rPr lang="da-DK" sz="2000" dirty="0" smtClean="0">
                <a:solidFill>
                  <a:srgbClr val="0070C0"/>
                </a:solidFill>
                <a:latin typeface="Arial" panose="020B0604020202020204" pitchFamily="34" charset="0"/>
                <a:cs typeface="Arial" panose="020B0604020202020204" pitchFamily="34" charset="0"/>
              </a:rPr>
              <a:t>Makale </a:t>
            </a:r>
            <a:r>
              <a:rPr lang="da-DK" sz="2000" dirty="0">
                <a:solidFill>
                  <a:srgbClr val="0070C0"/>
                </a:solidFill>
                <a:latin typeface="Arial" panose="020B0604020202020204" pitchFamily="34" charset="0"/>
                <a:cs typeface="Arial" panose="020B0604020202020204" pitchFamily="34" charset="0"/>
              </a:rPr>
              <a:t>için, girişin ilk paragrafında </a:t>
            </a:r>
            <a:r>
              <a:rPr lang="da-DK" sz="2000" dirty="0" smtClean="0">
                <a:solidFill>
                  <a:srgbClr val="0070C0"/>
                </a:solidFill>
                <a:latin typeface="Arial" panose="020B0604020202020204" pitchFamily="34" charset="0"/>
                <a:cs typeface="Arial" panose="020B0604020202020204" pitchFamily="34" charset="0"/>
              </a:rPr>
              <a:t>ele</a:t>
            </a:r>
            <a:r>
              <a:rPr lang="tr-TR" sz="2000" dirty="0" smtClean="0">
                <a:solidFill>
                  <a:srgbClr val="0070C0"/>
                </a:solidFill>
                <a:latin typeface="Arial" panose="020B0604020202020204" pitchFamily="34" charset="0"/>
                <a:cs typeface="Arial" panose="020B0604020202020204" pitchFamily="34" charset="0"/>
              </a:rPr>
              <a:t> </a:t>
            </a:r>
            <a:r>
              <a:rPr lang="da-DK" sz="2000" dirty="0" smtClean="0">
                <a:solidFill>
                  <a:srgbClr val="0070C0"/>
                </a:solidFill>
                <a:latin typeface="Arial" panose="020B0604020202020204" pitchFamily="34" charset="0"/>
                <a:cs typeface="Arial" panose="020B0604020202020204" pitchFamily="34" charset="0"/>
              </a:rPr>
              <a:t>alınan </a:t>
            </a:r>
            <a:r>
              <a:rPr lang="tr-TR" sz="2000" dirty="0" smtClean="0">
                <a:solidFill>
                  <a:srgbClr val="0070C0"/>
                </a:solidFill>
                <a:latin typeface="Arial" panose="020B0604020202020204" pitchFamily="34" charset="0"/>
                <a:cs typeface="Arial" panose="020B0604020202020204" pitchFamily="34" charset="0"/>
              </a:rPr>
              <a:t> </a:t>
            </a:r>
          </a:p>
          <a:p>
            <a:pPr lvl="1">
              <a:lnSpc>
                <a:spcPct val="150000"/>
              </a:lnSpc>
            </a:pPr>
            <a:r>
              <a:rPr lang="tr-TR" sz="2000" dirty="0">
                <a:solidFill>
                  <a:srgbClr val="0070C0"/>
                </a:solidFill>
                <a:latin typeface="Arial" panose="020B0604020202020204" pitchFamily="34" charset="0"/>
                <a:cs typeface="Arial" panose="020B0604020202020204" pitchFamily="34" charset="0"/>
              </a:rPr>
              <a:t> </a:t>
            </a:r>
            <a:r>
              <a:rPr lang="tr-TR" sz="2000" dirty="0" smtClean="0">
                <a:solidFill>
                  <a:srgbClr val="0070C0"/>
                </a:solidFill>
                <a:latin typeface="Arial" panose="020B0604020202020204" pitchFamily="34" charset="0"/>
                <a:cs typeface="Arial" panose="020B0604020202020204" pitchFamily="34" charset="0"/>
              </a:rPr>
              <a:t>   </a:t>
            </a:r>
            <a:r>
              <a:rPr lang="da-DK" sz="2000" dirty="0" smtClean="0">
                <a:solidFill>
                  <a:srgbClr val="0070C0"/>
                </a:solidFill>
                <a:latin typeface="Arial" panose="020B0604020202020204" pitchFamily="34" charset="0"/>
                <a:cs typeface="Arial" panose="020B0604020202020204" pitchFamily="34" charset="0"/>
              </a:rPr>
              <a:t>konunun </a:t>
            </a:r>
            <a:r>
              <a:rPr lang="da-DK" sz="2000" dirty="0">
                <a:solidFill>
                  <a:srgbClr val="0070C0"/>
                </a:solidFill>
                <a:latin typeface="Arial" panose="020B0604020202020204" pitchFamily="34" charset="0"/>
                <a:cs typeface="Arial" panose="020B0604020202020204" pitchFamily="34" charset="0"/>
              </a:rPr>
              <a:t>ortak çalışma ürünü </a:t>
            </a:r>
            <a:r>
              <a:rPr lang="da-DK" sz="2000" dirty="0" smtClean="0">
                <a:solidFill>
                  <a:srgbClr val="0070C0"/>
                </a:solidFill>
                <a:latin typeface="Arial" panose="020B0604020202020204" pitchFamily="34" charset="0"/>
                <a:cs typeface="Arial" panose="020B0604020202020204" pitchFamily="34" charset="0"/>
              </a:rPr>
              <a:t>olduğu </a:t>
            </a:r>
            <a:r>
              <a:rPr lang="da-DK" sz="2000" dirty="0">
                <a:solidFill>
                  <a:srgbClr val="0070C0"/>
                </a:solidFill>
                <a:latin typeface="Arial" panose="020B0604020202020204" pitchFamily="34" charset="0"/>
                <a:cs typeface="Arial" panose="020B0604020202020204" pitchFamily="34" charset="0"/>
              </a:rPr>
              <a:t>açıklanmalı</a:t>
            </a:r>
          </a:p>
        </p:txBody>
      </p:sp>
      <p:sp>
        <p:nvSpPr>
          <p:cNvPr id="3" name="TextBox 2"/>
          <p:cNvSpPr txBox="1"/>
          <p:nvPr/>
        </p:nvSpPr>
        <p:spPr>
          <a:xfrm>
            <a:off x="1475656" y="1807774"/>
            <a:ext cx="6120680" cy="757130"/>
          </a:xfrm>
          <a:prstGeom prst="rect">
            <a:avLst/>
          </a:prstGeom>
          <a:solidFill>
            <a:schemeClr val="accent2"/>
          </a:solidFill>
        </p:spPr>
        <p:txBody>
          <a:bodyPr wrap="square" rtlCol="0">
            <a:spAutoFit/>
          </a:bodyPr>
          <a:lstStyle/>
          <a:p>
            <a:pPr marL="342900" indent="-342900" algn="ctr">
              <a:lnSpc>
                <a:spcPct val="90000"/>
              </a:lnSpc>
              <a:spcBef>
                <a:spcPct val="20000"/>
              </a:spcBef>
            </a:pPr>
            <a:r>
              <a:rPr lang="tr-TR" sz="2400" dirty="0" smtClean="0">
                <a:solidFill>
                  <a:schemeClr val="bg1"/>
                </a:solidFill>
                <a:latin typeface="Arial" panose="020B0604020202020204" pitchFamily="34" charset="0"/>
                <a:cs typeface="Arial" panose="020B0604020202020204" pitchFamily="34" charset="0"/>
              </a:rPr>
              <a:t>Makale  Yazımında Uluslararası İşbirliği Önerileri</a:t>
            </a:r>
            <a:endParaRPr lang="en-US" sz="2400" dirty="0">
              <a:solidFill>
                <a:schemeClr val="bg1"/>
              </a:solidFill>
            </a:endParaRPr>
          </a:p>
        </p:txBody>
      </p:sp>
      <p:pic>
        <p:nvPicPr>
          <p:cNvPr id="4" name="Resim 1" descr="C:\Users\computerPC\Desktop\LOGOLAR\turcevLogoSmall.png"/>
          <p:cNvPicPr/>
          <p:nvPr/>
        </p:nvPicPr>
        <p:blipFill>
          <a:blip r:embed="rId2" cstate="print"/>
          <a:srcRect/>
          <a:stretch>
            <a:fillRect/>
          </a:stretch>
        </p:blipFill>
        <p:spPr bwMode="auto">
          <a:xfrm>
            <a:off x="35744" y="0"/>
            <a:ext cx="1439912" cy="1628800"/>
          </a:xfrm>
          <a:prstGeom prst="rect">
            <a:avLst/>
          </a:prstGeom>
          <a:noFill/>
          <a:ln w="9525">
            <a:noFill/>
            <a:miter lim="800000"/>
            <a:headEnd/>
            <a:tailEnd/>
          </a:ln>
        </p:spPr>
      </p:pic>
      <p:pic>
        <p:nvPicPr>
          <p:cNvPr id="5" name="Picture 5" descr="cgs logo 2009"/>
          <p:cNvPicPr>
            <a:picLocks noChangeAspect="1" noChangeArrowheads="1"/>
          </p:cNvPicPr>
          <p:nvPr/>
        </p:nvPicPr>
        <p:blipFill rotWithShape="1">
          <a:blip r:embed="rId3" cstate="print"/>
          <a:srcRect l="11756" r="14112"/>
          <a:stretch/>
        </p:blipFill>
        <p:spPr bwMode="auto">
          <a:xfrm>
            <a:off x="7559824" y="59788"/>
            <a:ext cx="1584176" cy="1697864"/>
          </a:xfrm>
          <a:prstGeom prst="rect">
            <a:avLst/>
          </a:prstGeom>
          <a:noFill/>
          <a:ln w="9525">
            <a:noFill/>
            <a:miter lim="800000"/>
            <a:headEnd/>
            <a:tailEnd/>
          </a:ln>
        </p:spPr>
      </p:pic>
    </p:spTree>
    <p:extLst>
      <p:ext uri="{BB962C8B-B14F-4D97-AF65-F5344CB8AC3E}">
        <p14:creationId xmlns:p14="http://schemas.microsoft.com/office/powerpoint/2010/main" xmlns="" val="1640035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6064" y="2423880"/>
            <a:ext cx="7236296" cy="3323987"/>
          </a:xfrm>
          <a:prstGeom prst="rect">
            <a:avLst/>
          </a:prstGeom>
        </p:spPr>
        <p:txBody>
          <a:bodyPr wrap="square">
            <a:spAutoFit/>
          </a:bodyPr>
          <a:lstStyle/>
          <a:p>
            <a:pPr lvl="1">
              <a:lnSpc>
                <a:spcPct val="150000"/>
              </a:lnSpc>
            </a:pPr>
            <a:r>
              <a:rPr lang="tr-TR" sz="2000" dirty="0" smtClean="0">
                <a:solidFill>
                  <a:srgbClr val="0070C0"/>
                </a:solidFill>
              </a:rPr>
              <a:t>3. </a:t>
            </a:r>
            <a:r>
              <a:rPr lang="da-DK" sz="2000" dirty="0" smtClean="0">
                <a:solidFill>
                  <a:srgbClr val="0070C0"/>
                </a:solidFill>
                <a:latin typeface="Arial" panose="020B0604020202020204" pitchFamily="34" charset="0"/>
                <a:cs typeface="Arial" panose="020B0604020202020204" pitchFamily="34" charset="0"/>
              </a:rPr>
              <a:t>Öğrencilerden </a:t>
            </a:r>
            <a:r>
              <a:rPr lang="da-DK" sz="2000" dirty="0">
                <a:solidFill>
                  <a:srgbClr val="0070C0"/>
                </a:solidFill>
                <a:latin typeface="Arial" panose="020B0604020202020204" pitchFamily="34" charset="0"/>
                <a:cs typeface="Arial" panose="020B0604020202020204" pitchFamily="34" charset="0"/>
              </a:rPr>
              <a:t>benzer </a:t>
            </a:r>
            <a:r>
              <a:rPr lang="da-DK" sz="2000" dirty="0" smtClean="0">
                <a:solidFill>
                  <a:srgbClr val="0070C0"/>
                </a:solidFill>
                <a:latin typeface="Arial" panose="020B0604020202020204" pitchFamily="34" charset="0"/>
                <a:cs typeface="Arial" panose="020B0604020202020204" pitchFamily="34" charset="0"/>
              </a:rPr>
              <a:t>konuların</a:t>
            </a:r>
            <a:r>
              <a:rPr lang="tr-TR" sz="2000" dirty="0">
                <a:solidFill>
                  <a:srgbClr val="0070C0"/>
                </a:solidFill>
                <a:latin typeface="Arial" panose="020B0604020202020204" pitchFamily="34" charset="0"/>
                <a:cs typeface="Arial" panose="020B0604020202020204" pitchFamily="34" charset="0"/>
              </a:rPr>
              <a:t> </a:t>
            </a:r>
            <a:r>
              <a:rPr lang="tr-TR" sz="2000" dirty="0" smtClean="0">
                <a:solidFill>
                  <a:srgbClr val="0070C0"/>
                </a:solidFill>
                <a:latin typeface="Arial" panose="020B0604020202020204" pitchFamily="34" charset="0"/>
                <a:cs typeface="Arial" panose="020B0604020202020204" pitchFamily="34" charset="0"/>
              </a:rPr>
              <a:t>k</a:t>
            </a:r>
            <a:r>
              <a:rPr lang="da-DK" sz="2000" dirty="0" smtClean="0">
                <a:solidFill>
                  <a:srgbClr val="0070C0"/>
                </a:solidFill>
                <a:latin typeface="Arial" panose="020B0604020202020204" pitchFamily="34" charset="0"/>
                <a:cs typeface="Arial" panose="020B0604020202020204" pitchFamily="34" charset="0"/>
              </a:rPr>
              <a:t>arşılaştırılması </a:t>
            </a:r>
            <a:r>
              <a:rPr lang="tr-TR" sz="2000" dirty="0" smtClean="0">
                <a:solidFill>
                  <a:srgbClr val="0070C0"/>
                </a:solidFill>
                <a:latin typeface="Arial" panose="020B0604020202020204" pitchFamily="34" charset="0"/>
                <a:cs typeface="Arial" panose="020B0604020202020204" pitchFamily="34" charset="0"/>
              </a:rPr>
              <a:t> </a:t>
            </a:r>
          </a:p>
          <a:p>
            <a:pPr lvl="1">
              <a:lnSpc>
                <a:spcPct val="150000"/>
              </a:lnSpc>
            </a:pPr>
            <a:r>
              <a:rPr lang="tr-TR" sz="2000" dirty="0">
                <a:solidFill>
                  <a:srgbClr val="0070C0"/>
                </a:solidFill>
                <a:latin typeface="Arial" panose="020B0604020202020204" pitchFamily="34" charset="0"/>
                <a:cs typeface="Arial" panose="020B0604020202020204" pitchFamily="34" charset="0"/>
              </a:rPr>
              <a:t> </a:t>
            </a:r>
            <a:r>
              <a:rPr lang="tr-TR" sz="2000" dirty="0" smtClean="0">
                <a:solidFill>
                  <a:srgbClr val="0070C0"/>
                </a:solidFill>
                <a:latin typeface="Arial" panose="020B0604020202020204" pitchFamily="34" charset="0"/>
                <a:cs typeface="Arial" panose="020B0604020202020204" pitchFamily="34" charset="0"/>
              </a:rPr>
              <a:t>   </a:t>
            </a:r>
            <a:r>
              <a:rPr lang="da-DK" sz="2000" dirty="0" smtClean="0">
                <a:solidFill>
                  <a:srgbClr val="0070C0"/>
                </a:solidFill>
                <a:latin typeface="Arial" panose="020B0604020202020204" pitchFamily="34" charset="0"/>
                <a:cs typeface="Arial" panose="020B0604020202020204" pitchFamily="34" charset="0"/>
              </a:rPr>
              <a:t>istenmemeli</a:t>
            </a:r>
            <a:r>
              <a:rPr lang="da-DK" sz="2000" dirty="0">
                <a:solidFill>
                  <a:srgbClr val="0070C0"/>
                </a:solidFill>
                <a:latin typeface="Arial" panose="020B0604020202020204" pitchFamily="34" charset="0"/>
                <a:cs typeface="Arial" panose="020B0604020202020204" pitchFamily="34" charset="0"/>
              </a:rPr>
              <a:t>, ancak ele </a:t>
            </a:r>
            <a:r>
              <a:rPr lang="da-DK" sz="2000" dirty="0" smtClean="0">
                <a:solidFill>
                  <a:srgbClr val="0070C0"/>
                </a:solidFill>
                <a:latin typeface="Arial" panose="020B0604020202020204" pitchFamily="34" charset="0"/>
                <a:cs typeface="Arial" panose="020B0604020202020204" pitchFamily="34" charset="0"/>
              </a:rPr>
              <a:t>alınan </a:t>
            </a:r>
            <a:r>
              <a:rPr lang="da-DK" sz="2000" dirty="0">
                <a:solidFill>
                  <a:srgbClr val="0070C0"/>
                </a:solidFill>
                <a:latin typeface="Arial" panose="020B0604020202020204" pitchFamily="34" charset="0"/>
                <a:cs typeface="Arial" panose="020B0604020202020204" pitchFamily="34" charset="0"/>
              </a:rPr>
              <a:t>konunun farklı </a:t>
            </a:r>
            <a:endParaRPr lang="tr-TR" sz="2000" dirty="0" smtClean="0">
              <a:solidFill>
                <a:srgbClr val="0070C0"/>
              </a:solidFill>
              <a:latin typeface="Arial" panose="020B0604020202020204" pitchFamily="34" charset="0"/>
              <a:cs typeface="Arial" panose="020B0604020202020204" pitchFamily="34" charset="0"/>
            </a:endParaRPr>
          </a:p>
          <a:p>
            <a:pPr lvl="1">
              <a:lnSpc>
                <a:spcPct val="150000"/>
              </a:lnSpc>
            </a:pPr>
            <a:r>
              <a:rPr lang="tr-TR" sz="2000" dirty="0">
                <a:solidFill>
                  <a:srgbClr val="0070C0"/>
                </a:solidFill>
                <a:latin typeface="Arial" panose="020B0604020202020204" pitchFamily="34" charset="0"/>
                <a:cs typeface="Arial" panose="020B0604020202020204" pitchFamily="34" charset="0"/>
              </a:rPr>
              <a:t> </a:t>
            </a:r>
            <a:r>
              <a:rPr lang="tr-TR" sz="2000" dirty="0" smtClean="0">
                <a:solidFill>
                  <a:srgbClr val="0070C0"/>
                </a:solidFill>
                <a:latin typeface="Arial" panose="020B0604020202020204" pitchFamily="34" charset="0"/>
                <a:cs typeface="Arial" panose="020B0604020202020204" pitchFamily="34" charset="0"/>
              </a:rPr>
              <a:t>   </a:t>
            </a:r>
            <a:r>
              <a:rPr lang="da-DK" sz="2000" dirty="0" smtClean="0">
                <a:solidFill>
                  <a:srgbClr val="0070C0"/>
                </a:solidFill>
                <a:latin typeface="Arial" panose="020B0604020202020204" pitchFamily="34" charset="0"/>
                <a:cs typeface="Arial" panose="020B0604020202020204" pitchFamily="34" charset="0"/>
              </a:rPr>
              <a:t>ülkelerdeki</a:t>
            </a:r>
            <a:r>
              <a:rPr lang="tr-TR" sz="2000" dirty="0" smtClean="0">
                <a:solidFill>
                  <a:srgbClr val="0070C0"/>
                </a:solidFill>
                <a:latin typeface="Arial" panose="020B0604020202020204" pitchFamily="34" charset="0"/>
                <a:cs typeface="Arial" panose="020B0604020202020204" pitchFamily="34" charset="0"/>
              </a:rPr>
              <a:t> </a:t>
            </a:r>
            <a:r>
              <a:rPr lang="da-DK" sz="2000" dirty="0" smtClean="0">
                <a:solidFill>
                  <a:srgbClr val="0070C0"/>
                </a:solidFill>
                <a:latin typeface="Arial" panose="020B0604020202020204" pitchFamily="34" charset="0"/>
                <a:cs typeface="Arial" panose="020B0604020202020204" pitchFamily="34" charset="0"/>
              </a:rPr>
              <a:t>devamının izlenmesi </a:t>
            </a:r>
            <a:r>
              <a:rPr lang="da-DK" sz="2000" dirty="0">
                <a:solidFill>
                  <a:srgbClr val="0070C0"/>
                </a:solidFill>
                <a:latin typeface="Arial" panose="020B0604020202020204" pitchFamily="34" charset="0"/>
                <a:cs typeface="Arial" panose="020B0604020202020204" pitchFamily="34" charset="0"/>
              </a:rPr>
              <a:t>beklenmeli </a:t>
            </a:r>
            <a:r>
              <a:rPr lang="tr-TR" sz="2000" dirty="0" smtClean="0">
                <a:solidFill>
                  <a:srgbClr val="0070C0"/>
                </a:solidFill>
                <a:latin typeface="Arial" panose="020B0604020202020204" pitchFamily="34" charset="0"/>
                <a:cs typeface="Arial" panose="020B0604020202020204" pitchFamily="34" charset="0"/>
              </a:rPr>
              <a:t> </a:t>
            </a:r>
          </a:p>
          <a:p>
            <a:pPr lvl="1">
              <a:lnSpc>
                <a:spcPct val="150000"/>
              </a:lnSpc>
            </a:pPr>
            <a:r>
              <a:rPr lang="tr-TR" sz="2000" dirty="0">
                <a:solidFill>
                  <a:srgbClr val="0070C0"/>
                </a:solidFill>
                <a:latin typeface="Arial" panose="020B0604020202020204" pitchFamily="34" charset="0"/>
                <a:cs typeface="Arial" panose="020B0604020202020204" pitchFamily="34" charset="0"/>
              </a:rPr>
              <a:t> </a:t>
            </a:r>
            <a:r>
              <a:rPr lang="tr-TR" sz="2000" dirty="0" smtClean="0">
                <a:solidFill>
                  <a:srgbClr val="0070C0"/>
                </a:solidFill>
                <a:latin typeface="Arial" panose="020B0604020202020204" pitchFamily="34" charset="0"/>
                <a:cs typeface="Arial" panose="020B0604020202020204" pitchFamily="34" charset="0"/>
              </a:rPr>
              <a:t>  </a:t>
            </a:r>
          </a:p>
          <a:p>
            <a:pPr lvl="1">
              <a:lnSpc>
                <a:spcPct val="150000"/>
              </a:lnSpc>
            </a:pPr>
            <a:r>
              <a:rPr lang="tr-TR" sz="2000" dirty="0" smtClean="0">
                <a:solidFill>
                  <a:srgbClr val="0070C0"/>
                </a:solidFill>
                <a:latin typeface="Arial" panose="020B0604020202020204" pitchFamily="34" charset="0"/>
                <a:cs typeface="Arial" panose="020B0604020202020204" pitchFamily="34" charset="0"/>
              </a:rPr>
              <a:t>   </a:t>
            </a:r>
            <a:r>
              <a:rPr lang="en-US" sz="2000" dirty="0" smtClean="0">
                <a:solidFill>
                  <a:srgbClr val="0070C0"/>
                </a:solidFill>
                <a:latin typeface="Arial" panose="020B0604020202020204" pitchFamily="34" charset="0"/>
                <a:cs typeface="Arial" panose="020B0604020202020204" pitchFamily="34" charset="0"/>
              </a:rPr>
              <a:t>(</a:t>
            </a:r>
            <a:r>
              <a:rPr lang="en-US" sz="2000" dirty="0" err="1">
                <a:solidFill>
                  <a:srgbClr val="0070C0"/>
                </a:solidFill>
                <a:latin typeface="Arial" panose="020B0604020202020204" pitchFamily="34" charset="0"/>
                <a:cs typeface="Arial" panose="020B0604020202020204" pitchFamily="34" charset="0"/>
              </a:rPr>
              <a:t>örneğin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bir</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yerdeki</a:t>
            </a:r>
            <a:r>
              <a:rPr lang="en-US" sz="2000" dirty="0">
                <a:solidFill>
                  <a:srgbClr val="0070C0"/>
                </a:solidFill>
                <a:latin typeface="Arial" panose="020B0604020202020204" pitchFamily="34" charset="0"/>
                <a:cs typeface="Arial" panose="020B0604020202020204" pitchFamily="34" charset="0"/>
              </a:rPr>
              <a:t> </a:t>
            </a:r>
            <a:r>
              <a:rPr lang="en-US" sz="2000" dirty="0" err="1" smtClean="0">
                <a:solidFill>
                  <a:srgbClr val="0070C0"/>
                </a:solidFill>
                <a:latin typeface="Arial" panose="020B0604020202020204" pitchFamily="34" charset="0"/>
                <a:cs typeface="Arial" panose="020B0604020202020204" pitchFamily="34" charset="0"/>
              </a:rPr>
              <a:t>tüketimin</a:t>
            </a:r>
            <a:r>
              <a:rPr lang="en-US" sz="2000" dirty="0" smtClean="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başka</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bir</a:t>
            </a:r>
            <a:r>
              <a:rPr lang="en-US" sz="2000" dirty="0">
                <a:solidFill>
                  <a:srgbClr val="0070C0"/>
                </a:solidFill>
                <a:latin typeface="Arial" panose="020B0604020202020204" pitchFamily="34" charset="0"/>
                <a:cs typeface="Arial" panose="020B0604020202020204" pitchFamily="34" charset="0"/>
              </a:rPr>
              <a:t> </a:t>
            </a:r>
            <a:r>
              <a:rPr lang="en-US" sz="2000" dirty="0" err="1" smtClean="0">
                <a:solidFill>
                  <a:srgbClr val="0070C0"/>
                </a:solidFill>
                <a:latin typeface="Arial" panose="020B0604020202020204" pitchFamily="34" charset="0"/>
                <a:cs typeface="Arial" panose="020B0604020202020204" pitchFamily="34" charset="0"/>
              </a:rPr>
              <a:t>yerdeki</a:t>
            </a:r>
            <a:r>
              <a:rPr lang="en-US" sz="2000" dirty="0" smtClean="0">
                <a:solidFill>
                  <a:srgbClr val="0070C0"/>
                </a:solidFill>
                <a:latin typeface="Arial" panose="020B0604020202020204" pitchFamily="34" charset="0"/>
                <a:cs typeface="Arial" panose="020B0604020202020204" pitchFamily="34" charset="0"/>
              </a:rPr>
              <a:t> </a:t>
            </a:r>
            <a:r>
              <a:rPr lang="tr-TR" sz="2000" dirty="0" smtClean="0">
                <a:solidFill>
                  <a:srgbClr val="0070C0"/>
                </a:solidFill>
                <a:latin typeface="Arial" panose="020B0604020202020204" pitchFamily="34" charset="0"/>
                <a:cs typeface="Arial" panose="020B0604020202020204" pitchFamily="34" charset="0"/>
              </a:rPr>
              <a:t>  </a:t>
            </a:r>
          </a:p>
          <a:p>
            <a:pPr lvl="1">
              <a:lnSpc>
                <a:spcPct val="150000"/>
              </a:lnSpc>
            </a:pPr>
            <a:r>
              <a:rPr lang="tr-TR" sz="2000" dirty="0">
                <a:solidFill>
                  <a:srgbClr val="0070C0"/>
                </a:solidFill>
                <a:latin typeface="Arial" panose="020B0604020202020204" pitchFamily="34" charset="0"/>
                <a:cs typeface="Arial" panose="020B0604020202020204" pitchFamily="34" charset="0"/>
              </a:rPr>
              <a:t> </a:t>
            </a:r>
            <a:r>
              <a:rPr lang="tr-TR" sz="2000" dirty="0" smtClean="0">
                <a:solidFill>
                  <a:srgbClr val="0070C0"/>
                </a:solidFill>
                <a:latin typeface="Arial" panose="020B0604020202020204" pitchFamily="34" charset="0"/>
                <a:cs typeface="Arial" panose="020B0604020202020204" pitchFamily="34" charset="0"/>
              </a:rPr>
              <a:t>  </a:t>
            </a:r>
            <a:r>
              <a:rPr lang="en-US" sz="2000" dirty="0" err="1" smtClean="0">
                <a:solidFill>
                  <a:srgbClr val="0070C0"/>
                </a:solidFill>
                <a:latin typeface="Arial" panose="020B0604020202020204" pitchFamily="34" charset="0"/>
                <a:cs typeface="Arial" panose="020B0604020202020204" pitchFamily="34" charset="0"/>
              </a:rPr>
              <a:t>üretimle</a:t>
            </a:r>
            <a:r>
              <a:rPr lang="en-US" sz="2000" dirty="0" smtClean="0">
                <a:solidFill>
                  <a:srgbClr val="0070C0"/>
                </a:solidFill>
                <a:latin typeface="Arial" panose="020B0604020202020204" pitchFamily="34" charset="0"/>
                <a:cs typeface="Arial" panose="020B0604020202020204" pitchFamily="34" charset="0"/>
              </a:rPr>
              <a:t> </a:t>
            </a:r>
            <a:r>
              <a:rPr lang="en-US" sz="2000" dirty="0" err="1" smtClean="0">
                <a:solidFill>
                  <a:srgbClr val="0070C0"/>
                </a:solidFill>
                <a:latin typeface="Arial" panose="020B0604020202020204" pitchFamily="34" charset="0"/>
                <a:cs typeface="Arial" panose="020B0604020202020204" pitchFamily="34" charset="0"/>
              </a:rPr>
              <a:t>bağlantısı</a:t>
            </a:r>
            <a:r>
              <a:rPr lang="en-US" sz="2000" dirty="0" smtClean="0">
                <a:solidFill>
                  <a:srgbClr val="0070C0"/>
                </a:solidFill>
                <a:latin typeface="Arial" panose="020B0604020202020204" pitchFamily="34" charset="0"/>
                <a:cs typeface="Arial" panose="020B0604020202020204" pitchFamily="34" charset="0"/>
              </a:rPr>
              <a:t> </a:t>
            </a:r>
            <a:r>
              <a:rPr lang="en-US" sz="2000" dirty="0" err="1" smtClean="0">
                <a:solidFill>
                  <a:srgbClr val="0070C0"/>
                </a:solidFill>
                <a:latin typeface="Arial" panose="020B0604020202020204" pitchFamily="34" charset="0"/>
                <a:cs typeface="Arial" panose="020B0604020202020204" pitchFamily="34" charset="0"/>
              </a:rPr>
              <a:t>kurulabilir</a:t>
            </a:r>
            <a:r>
              <a:rPr lang="tr-TR" sz="2000" dirty="0" smtClean="0">
                <a:solidFill>
                  <a:srgbClr val="0070C0"/>
                </a:solidFill>
                <a:latin typeface="Arial" panose="020B0604020202020204" pitchFamily="34" charset="0"/>
                <a:cs typeface="Arial" panose="020B0604020202020204" pitchFamily="34" charset="0"/>
              </a:rPr>
              <a:t> </a:t>
            </a:r>
            <a:r>
              <a:rPr lang="en-US" sz="2000" dirty="0" smtClean="0">
                <a:solidFill>
                  <a:srgbClr val="0070C0"/>
                </a:solidFill>
                <a:latin typeface="Arial" panose="020B0604020202020204" pitchFamily="34" charset="0"/>
                <a:cs typeface="Arial" panose="020B0604020202020204" pitchFamily="34" charset="0"/>
              </a:rPr>
              <a:t>: </a:t>
            </a:r>
            <a:r>
              <a:rPr lang="en-US" sz="2000" dirty="0" err="1" smtClean="0">
                <a:solidFill>
                  <a:srgbClr val="0070C0"/>
                </a:solidFill>
                <a:latin typeface="Arial" panose="020B0604020202020204" pitchFamily="34" charset="0"/>
                <a:cs typeface="Arial" panose="020B0604020202020204" pitchFamily="34" charset="0"/>
              </a:rPr>
              <a:t>neden-etki</a:t>
            </a:r>
            <a:r>
              <a:rPr lang="en-US" sz="2000" dirty="0">
                <a:solidFill>
                  <a:srgbClr val="0070C0"/>
                </a:solidFill>
                <a:latin typeface="Arial" panose="020B0604020202020204" pitchFamily="34" charset="0"/>
                <a:cs typeface="Arial" panose="020B0604020202020204" pitchFamily="34" charset="0"/>
              </a:rPr>
              <a:t>, </a:t>
            </a:r>
            <a:r>
              <a:rPr lang="tr-TR" sz="2000" dirty="0" smtClean="0">
                <a:solidFill>
                  <a:srgbClr val="0070C0"/>
                </a:solidFill>
                <a:latin typeface="Arial" panose="020B0604020202020204" pitchFamily="34" charset="0"/>
                <a:cs typeface="Arial" panose="020B0604020202020204" pitchFamily="34" charset="0"/>
              </a:rPr>
              <a:t> </a:t>
            </a:r>
          </a:p>
          <a:p>
            <a:pPr lvl="1">
              <a:lnSpc>
                <a:spcPct val="150000"/>
              </a:lnSpc>
            </a:pPr>
            <a:r>
              <a:rPr lang="tr-TR" sz="2000" dirty="0">
                <a:solidFill>
                  <a:srgbClr val="0070C0"/>
                </a:solidFill>
                <a:latin typeface="Arial" panose="020B0604020202020204" pitchFamily="34" charset="0"/>
                <a:cs typeface="Arial" panose="020B0604020202020204" pitchFamily="34" charset="0"/>
              </a:rPr>
              <a:t> </a:t>
            </a:r>
            <a:r>
              <a:rPr lang="tr-TR" sz="2000" dirty="0" smtClean="0">
                <a:solidFill>
                  <a:srgbClr val="0070C0"/>
                </a:solidFill>
                <a:latin typeface="Arial" panose="020B0604020202020204" pitchFamily="34" charset="0"/>
                <a:cs typeface="Arial" panose="020B0604020202020204" pitchFamily="34" charset="0"/>
              </a:rPr>
              <a:t>   </a:t>
            </a:r>
            <a:r>
              <a:rPr lang="en-US" sz="2000" dirty="0" err="1" smtClean="0">
                <a:solidFill>
                  <a:srgbClr val="0070C0"/>
                </a:solidFill>
                <a:latin typeface="Arial" panose="020B0604020202020204" pitchFamily="34" charset="0"/>
                <a:cs typeface="Arial" panose="020B0604020202020204" pitchFamily="34" charset="0"/>
              </a:rPr>
              <a:t>başlangıç</a:t>
            </a:r>
            <a:r>
              <a:rPr lang="en-US" sz="2000" dirty="0" smtClean="0">
                <a:solidFill>
                  <a:srgbClr val="0070C0"/>
                </a:solidFill>
                <a:latin typeface="Arial" panose="020B0604020202020204" pitchFamily="34" charset="0"/>
                <a:cs typeface="Arial" panose="020B0604020202020204" pitchFamily="34" charset="0"/>
              </a:rPr>
              <a:t>-son</a:t>
            </a:r>
            <a:r>
              <a:rPr lang="en-US" sz="2000" dirty="0">
                <a:solidFill>
                  <a:srgbClr val="0070C0"/>
                </a:solidFill>
                <a:latin typeface="Arial" panose="020B0604020202020204" pitchFamily="34" charset="0"/>
                <a:cs typeface="Arial" panose="020B0604020202020204" pitchFamily="34" charset="0"/>
              </a:rPr>
              <a:t>, </a:t>
            </a:r>
            <a:r>
              <a:rPr lang="en-US" sz="2000" dirty="0" err="1" smtClean="0">
                <a:solidFill>
                  <a:srgbClr val="0070C0"/>
                </a:solidFill>
                <a:latin typeface="Arial" panose="020B0604020202020204" pitchFamily="34" charset="0"/>
                <a:cs typeface="Arial" panose="020B0604020202020204" pitchFamily="34" charset="0"/>
              </a:rPr>
              <a:t>üretim-tüketim</a:t>
            </a:r>
            <a:r>
              <a:rPr lang="en-US" sz="2000" dirty="0" smtClean="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ilişkisi</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gibi</a:t>
            </a:r>
            <a:r>
              <a:rPr lang="en-US" sz="2000" dirty="0">
                <a:solidFill>
                  <a:srgbClr val="0070C0"/>
                </a:solidFill>
                <a:latin typeface="Arial" panose="020B0604020202020204" pitchFamily="34" charset="0"/>
                <a:cs typeface="Arial" panose="020B0604020202020204" pitchFamily="34" charset="0"/>
              </a:rPr>
              <a:t>)</a:t>
            </a:r>
          </a:p>
        </p:txBody>
      </p:sp>
      <p:pic>
        <p:nvPicPr>
          <p:cNvPr id="3" name="Resim 1" descr="C:\Users\computerPC\Desktop\LOGOLAR\turcevLogoSmall.png"/>
          <p:cNvPicPr/>
          <p:nvPr/>
        </p:nvPicPr>
        <p:blipFill>
          <a:blip r:embed="rId2" cstate="print"/>
          <a:srcRect/>
          <a:stretch>
            <a:fillRect/>
          </a:stretch>
        </p:blipFill>
        <p:spPr bwMode="auto">
          <a:xfrm>
            <a:off x="35744" y="0"/>
            <a:ext cx="1655936" cy="1989138"/>
          </a:xfrm>
          <a:prstGeom prst="rect">
            <a:avLst/>
          </a:prstGeom>
          <a:noFill/>
          <a:ln w="9525">
            <a:noFill/>
            <a:miter lim="800000"/>
            <a:headEnd/>
            <a:tailEnd/>
          </a:ln>
        </p:spPr>
      </p:pic>
      <p:pic>
        <p:nvPicPr>
          <p:cNvPr id="4" name="Picture 5" descr="cgs logo 2009"/>
          <p:cNvPicPr>
            <a:picLocks noChangeAspect="1" noChangeArrowheads="1"/>
          </p:cNvPicPr>
          <p:nvPr/>
        </p:nvPicPr>
        <p:blipFill rotWithShape="1">
          <a:blip r:embed="rId3" cstate="print"/>
          <a:srcRect l="11756" r="14112"/>
          <a:stretch/>
        </p:blipFill>
        <p:spPr bwMode="auto">
          <a:xfrm>
            <a:off x="7236296" y="163755"/>
            <a:ext cx="1721296" cy="1844824"/>
          </a:xfrm>
          <a:prstGeom prst="rect">
            <a:avLst/>
          </a:prstGeom>
          <a:noFill/>
          <a:ln w="9525">
            <a:noFill/>
            <a:miter lim="800000"/>
            <a:headEnd/>
            <a:tailEnd/>
          </a:ln>
        </p:spPr>
      </p:pic>
    </p:spTree>
    <p:extLst>
      <p:ext uri="{BB962C8B-B14F-4D97-AF65-F5344CB8AC3E}">
        <p14:creationId xmlns:p14="http://schemas.microsoft.com/office/powerpoint/2010/main" xmlns="" val="1553103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2091620"/>
            <a:ext cx="7056784" cy="3785652"/>
          </a:xfrm>
          <a:prstGeom prst="rect">
            <a:avLst/>
          </a:prstGeom>
        </p:spPr>
        <p:txBody>
          <a:bodyPr wrap="square">
            <a:spAutoFit/>
          </a:bodyPr>
          <a:lstStyle/>
          <a:p>
            <a:pPr lvl="1">
              <a:lnSpc>
                <a:spcPct val="150000"/>
              </a:lnSpc>
            </a:pPr>
            <a:r>
              <a:rPr lang="tr-TR" sz="2000" dirty="0" smtClean="0">
                <a:solidFill>
                  <a:srgbClr val="0070C0"/>
                </a:solidFill>
                <a:latin typeface="Arial" panose="020B0604020202020204" pitchFamily="34" charset="0"/>
                <a:cs typeface="Arial" panose="020B0604020202020204" pitchFamily="34" charset="0"/>
              </a:rPr>
              <a:t>4. </a:t>
            </a:r>
            <a:r>
              <a:rPr lang="da-DK" sz="2000" dirty="0" smtClean="0">
                <a:solidFill>
                  <a:srgbClr val="0070C0"/>
                </a:solidFill>
                <a:latin typeface="Arial" panose="020B0604020202020204" pitchFamily="34" charset="0"/>
                <a:cs typeface="Arial" panose="020B0604020202020204" pitchFamily="34" charset="0"/>
              </a:rPr>
              <a:t>Aradaki </a:t>
            </a:r>
            <a:r>
              <a:rPr lang="da-DK" sz="2000" dirty="0">
                <a:solidFill>
                  <a:srgbClr val="0070C0"/>
                </a:solidFill>
                <a:latin typeface="Arial" panose="020B0604020202020204" pitchFamily="34" charset="0"/>
                <a:cs typeface="Arial" panose="020B0604020202020204" pitchFamily="34" charset="0"/>
              </a:rPr>
              <a:t>uzaklığı sorun değil bir avantaja </a:t>
            </a:r>
            <a:r>
              <a:rPr lang="tr-TR" sz="2000" dirty="0" smtClean="0">
                <a:solidFill>
                  <a:srgbClr val="0070C0"/>
                </a:solidFill>
                <a:latin typeface="Arial" panose="020B0604020202020204" pitchFamily="34" charset="0"/>
                <a:cs typeface="Arial" panose="020B0604020202020204" pitchFamily="34" charset="0"/>
              </a:rPr>
              <a:t>   </a:t>
            </a:r>
          </a:p>
          <a:p>
            <a:pPr lvl="1">
              <a:lnSpc>
                <a:spcPct val="150000"/>
              </a:lnSpc>
            </a:pPr>
            <a:r>
              <a:rPr lang="tr-TR" sz="2000" dirty="0">
                <a:solidFill>
                  <a:srgbClr val="0070C0"/>
                </a:solidFill>
                <a:latin typeface="Arial" panose="020B0604020202020204" pitchFamily="34" charset="0"/>
                <a:cs typeface="Arial" panose="020B0604020202020204" pitchFamily="34" charset="0"/>
              </a:rPr>
              <a:t> </a:t>
            </a:r>
            <a:r>
              <a:rPr lang="tr-TR" sz="2000" dirty="0" smtClean="0">
                <a:solidFill>
                  <a:srgbClr val="0070C0"/>
                </a:solidFill>
                <a:latin typeface="Arial" panose="020B0604020202020204" pitchFamily="34" charset="0"/>
                <a:cs typeface="Arial" panose="020B0604020202020204" pitchFamily="34" charset="0"/>
              </a:rPr>
              <a:t>   </a:t>
            </a:r>
            <a:r>
              <a:rPr lang="da-DK" sz="2000" dirty="0" smtClean="0">
                <a:solidFill>
                  <a:srgbClr val="0070C0"/>
                </a:solidFill>
                <a:latin typeface="Arial" panose="020B0604020202020204" pitchFamily="34" charset="0"/>
                <a:cs typeface="Arial" panose="020B0604020202020204" pitchFamily="34" charset="0"/>
              </a:rPr>
              <a:t>dönüştürmeli </a:t>
            </a:r>
            <a:r>
              <a:rPr lang="da-DK" sz="2000" dirty="0">
                <a:solidFill>
                  <a:srgbClr val="0070C0"/>
                </a:solidFill>
                <a:latin typeface="Arial" panose="020B0604020202020204" pitchFamily="34" charset="0"/>
                <a:cs typeface="Arial" panose="020B0604020202020204" pitchFamily="34" charset="0"/>
              </a:rPr>
              <a:t>: öğrenciler, başka ülkelerdeki </a:t>
            </a:r>
            <a:endParaRPr lang="tr-TR" sz="2000" dirty="0" smtClean="0">
              <a:solidFill>
                <a:srgbClr val="0070C0"/>
              </a:solidFill>
              <a:latin typeface="Arial" panose="020B0604020202020204" pitchFamily="34" charset="0"/>
              <a:cs typeface="Arial" panose="020B0604020202020204" pitchFamily="34" charset="0"/>
            </a:endParaRPr>
          </a:p>
          <a:p>
            <a:pPr lvl="1">
              <a:lnSpc>
                <a:spcPct val="150000"/>
              </a:lnSpc>
            </a:pPr>
            <a:r>
              <a:rPr lang="tr-TR" sz="2000" dirty="0">
                <a:solidFill>
                  <a:srgbClr val="0070C0"/>
                </a:solidFill>
                <a:latin typeface="Arial" panose="020B0604020202020204" pitchFamily="34" charset="0"/>
                <a:cs typeface="Arial" panose="020B0604020202020204" pitchFamily="34" charset="0"/>
              </a:rPr>
              <a:t> </a:t>
            </a:r>
            <a:r>
              <a:rPr lang="tr-TR" sz="2000" dirty="0" smtClean="0">
                <a:solidFill>
                  <a:srgbClr val="0070C0"/>
                </a:solidFill>
                <a:latin typeface="Arial" panose="020B0604020202020204" pitchFamily="34" charset="0"/>
                <a:cs typeface="Arial" panose="020B0604020202020204" pitchFamily="34" charset="0"/>
              </a:rPr>
              <a:t>   </a:t>
            </a:r>
            <a:r>
              <a:rPr lang="da-DK" sz="2000" dirty="0" smtClean="0">
                <a:solidFill>
                  <a:srgbClr val="0070C0"/>
                </a:solidFill>
                <a:latin typeface="Arial" panose="020B0604020202020204" pitchFamily="34" charset="0"/>
                <a:cs typeface="Arial" panose="020B0604020202020204" pitchFamily="34" charset="0"/>
              </a:rPr>
              <a:t>öğrencile</a:t>
            </a:r>
            <a:r>
              <a:rPr lang="tr-TR" sz="2000" dirty="0" smtClean="0">
                <a:solidFill>
                  <a:srgbClr val="0070C0"/>
                </a:solidFill>
                <a:latin typeface="Arial" panose="020B0604020202020204" pitchFamily="34" charset="0"/>
                <a:cs typeface="Arial" panose="020B0604020202020204" pitchFamily="34" charset="0"/>
              </a:rPr>
              <a:t>r</a:t>
            </a:r>
            <a:r>
              <a:rPr lang="da-DK" sz="2000" dirty="0" smtClean="0">
                <a:solidFill>
                  <a:srgbClr val="0070C0"/>
                </a:solidFill>
                <a:latin typeface="Arial" panose="020B0604020202020204" pitchFamily="34" charset="0"/>
                <a:cs typeface="Arial" panose="020B0604020202020204" pitchFamily="34" charset="0"/>
              </a:rPr>
              <a:t>le </a:t>
            </a:r>
            <a:r>
              <a:rPr lang="da-DK" sz="2000" dirty="0">
                <a:solidFill>
                  <a:srgbClr val="0070C0"/>
                </a:solidFill>
                <a:latin typeface="Arial" panose="020B0604020202020204" pitchFamily="34" charset="0"/>
                <a:cs typeface="Arial" panose="020B0604020202020204" pitchFamily="34" charset="0"/>
              </a:rPr>
              <a:t>birlikte çalışarak daha çok  öğrenme </a:t>
            </a:r>
            <a:r>
              <a:rPr lang="tr-TR" sz="2000" dirty="0" smtClean="0">
                <a:solidFill>
                  <a:srgbClr val="0070C0"/>
                </a:solidFill>
                <a:latin typeface="Arial" panose="020B0604020202020204" pitchFamily="34" charset="0"/>
                <a:cs typeface="Arial" panose="020B0604020202020204" pitchFamily="34" charset="0"/>
              </a:rPr>
              <a:t> </a:t>
            </a:r>
          </a:p>
          <a:p>
            <a:pPr lvl="1">
              <a:lnSpc>
                <a:spcPct val="150000"/>
              </a:lnSpc>
            </a:pPr>
            <a:r>
              <a:rPr lang="tr-TR" sz="2000" dirty="0">
                <a:solidFill>
                  <a:srgbClr val="0070C0"/>
                </a:solidFill>
                <a:latin typeface="Arial" panose="020B0604020202020204" pitchFamily="34" charset="0"/>
                <a:cs typeface="Arial" panose="020B0604020202020204" pitchFamily="34" charset="0"/>
              </a:rPr>
              <a:t> </a:t>
            </a:r>
            <a:r>
              <a:rPr lang="tr-TR" sz="2000" dirty="0" smtClean="0">
                <a:solidFill>
                  <a:srgbClr val="0070C0"/>
                </a:solidFill>
                <a:latin typeface="Arial" panose="020B0604020202020204" pitchFamily="34" charset="0"/>
                <a:cs typeface="Arial" panose="020B0604020202020204" pitchFamily="34" charset="0"/>
              </a:rPr>
              <a:t>   </a:t>
            </a:r>
            <a:r>
              <a:rPr lang="da-DK" sz="2000" dirty="0" smtClean="0">
                <a:solidFill>
                  <a:srgbClr val="0070C0"/>
                </a:solidFill>
                <a:latin typeface="Arial" panose="020B0604020202020204" pitchFamily="34" charset="0"/>
                <a:cs typeface="Arial" panose="020B0604020202020204" pitchFamily="34" charset="0"/>
              </a:rPr>
              <a:t>fırsatı </a:t>
            </a:r>
            <a:r>
              <a:rPr lang="da-DK" sz="2000" dirty="0">
                <a:solidFill>
                  <a:srgbClr val="0070C0"/>
                </a:solidFill>
                <a:latin typeface="Arial" panose="020B0604020202020204" pitchFamily="34" charset="0"/>
                <a:cs typeface="Arial" panose="020B0604020202020204" pitchFamily="34" charset="0"/>
              </a:rPr>
              <a:t>bulurlar ve  seçkin bir yazı oluştururlar</a:t>
            </a:r>
            <a:endParaRPr lang="en-US" sz="2000" dirty="0">
              <a:solidFill>
                <a:srgbClr val="0070C0"/>
              </a:solidFill>
              <a:latin typeface="Arial" panose="020B0604020202020204" pitchFamily="34" charset="0"/>
              <a:cs typeface="Arial" panose="020B0604020202020204" pitchFamily="34" charset="0"/>
            </a:endParaRPr>
          </a:p>
          <a:p>
            <a:pPr>
              <a:lnSpc>
                <a:spcPct val="150000"/>
              </a:lnSpc>
            </a:pPr>
            <a:r>
              <a:rPr lang="da-DK" sz="2000" dirty="0">
                <a:solidFill>
                  <a:srgbClr val="0070C0"/>
                </a:solidFill>
                <a:latin typeface="Arial" panose="020B0604020202020204" pitchFamily="34" charset="0"/>
                <a:cs typeface="Arial" panose="020B0604020202020204" pitchFamily="34" charset="0"/>
              </a:rPr>
              <a:t> </a:t>
            </a:r>
            <a:endParaRPr lang="en-US" sz="2000" dirty="0">
              <a:solidFill>
                <a:srgbClr val="0070C0"/>
              </a:solidFill>
              <a:latin typeface="Arial" panose="020B0604020202020204" pitchFamily="34" charset="0"/>
              <a:cs typeface="Arial" panose="020B0604020202020204" pitchFamily="34" charset="0"/>
            </a:endParaRPr>
          </a:p>
          <a:p>
            <a:pPr lvl="1">
              <a:lnSpc>
                <a:spcPct val="150000"/>
              </a:lnSpc>
            </a:pPr>
            <a:r>
              <a:rPr lang="tr-TR" sz="2000" dirty="0" smtClean="0">
                <a:solidFill>
                  <a:srgbClr val="0070C0"/>
                </a:solidFill>
                <a:latin typeface="Arial" panose="020B0604020202020204" pitchFamily="34" charset="0"/>
                <a:cs typeface="Arial" panose="020B0604020202020204" pitchFamily="34" charset="0"/>
              </a:rPr>
              <a:t>5. </a:t>
            </a:r>
            <a:r>
              <a:rPr lang="da-DK" sz="2000" dirty="0" smtClean="0">
                <a:solidFill>
                  <a:srgbClr val="0070C0"/>
                </a:solidFill>
                <a:latin typeface="Arial" panose="020B0604020202020204" pitchFamily="34" charset="0"/>
                <a:cs typeface="Arial" panose="020B0604020202020204" pitchFamily="34" charset="0"/>
              </a:rPr>
              <a:t>Hikayeyi</a:t>
            </a:r>
            <a:r>
              <a:rPr lang="da-DK" sz="2000" dirty="0">
                <a:solidFill>
                  <a:srgbClr val="0070C0"/>
                </a:solidFill>
                <a:latin typeface="Arial" panose="020B0604020202020204" pitchFamily="34" charset="0"/>
                <a:cs typeface="Arial" panose="020B0604020202020204" pitchFamily="34" charset="0"/>
              </a:rPr>
              <a:t>, ana grubun dışından birinin okuyarak </a:t>
            </a:r>
            <a:endParaRPr lang="tr-TR" sz="2000" dirty="0" smtClean="0">
              <a:solidFill>
                <a:srgbClr val="0070C0"/>
              </a:solidFill>
              <a:latin typeface="Arial" panose="020B0604020202020204" pitchFamily="34" charset="0"/>
              <a:cs typeface="Arial" panose="020B0604020202020204" pitchFamily="34" charset="0"/>
            </a:endParaRPr>
          </a:p>
          <a:p>
            <a:pPr lvl="1">
              <a:lnSpc>
                <a:spcPct val="150000"/>
              </a:lnSpc>
            </a:pPr>
            <a:r>
              <a:rPr lang="tr-TR" sz="2000" dirty="0">
                <a:solidFill>
                  <a:srgbClr val="0070C0"/>
                </a:solidFill>
                <a:latin typeface="Arial" panose="020B0604020202020204" pitchFamily="34" charset="0"/>
                <a:cs typeface="Arial" panose="020B0604020202020204" pitchFamily="34" charset="0"/>
              </a:rPr>
              <a:t> </a:t>
            </a:r>
            <a:r>
              <a:rPr lang="tr-TR" sz="2000" dirty="0" smtClean="0">
                <a:solidFill>
                  <a:srgbClr val="0070C0"/>
                </a:solidFill>
                <a:latin typeface="Arial" panose="020B0604020202020204" pitchFamily="34" charset="0"/>
                <a:cs typeface="Arial" panose="020B0604020202020204" pitchFamily="34" charset="0"/>
              </a:rPr>
              <a:t>   </a:t>
            </a:r>
            <a:r>
              <a:rPr lang="da-DK" sz="2000" dirty="0" smtClean="0">
                <a:solidFill>
                  <a:srgbClr val="0070C0"/>
                </a:solidFill>
                <a:latin typeface="Arial" panose="020B0604020202020204" pitchFamily="34" charset="0"/>
                <a:cs typeface="Arial" panose="020B0604020202020204" pitchFamily="34" charset="0"/>
              </a:rPr>
              <a:t>editörlüğnü </a:t>
            </a:r>
            <a:r>
              <a:rPr lang="da-DK" sz="2000" dirty="0">
                <a:solidFill>
                  <a:srgbClr val="0070C0"/>
                </a:solidFill>
                <a:latin typeface="Arial" panose="020B0604020202020204" pitchFamily="34" charset="0"/>
                <a:cs typeface="Arial" panose="020B0604020202020204" pitchFamily="34" charset="0"/>
              </a:rPr>
              <a:t>yapması ve hikayenin bütünlüğünü </a:t>
            </a:r>
            <a:endParaRPr lang="tr-TR" sz="2000" dirty="0" smtClean="0">
              <a:solidFill>
                <a:srgbClr val="0070C0"/>
              </a:solidFill>
              <a:latin typeface="Arial" panose="020B0604020202020204" pitchFamily="34" charset="0"/>
              <a:cs typeface="Arial" panose="020B0604020202020204" pitchFamily="34" charset="0"/>
            </a:endParaRPr>
          </a:p>
          <a:p>
            <a:pPr lvl="1">
              <a:lnSpc>
                <a:spcPct val="150000"/>
              </a:lnSpc>
            </a:pPr>
            <a:r>
              <a:rPr lang="tr-TR" sz="2000" dirty="0">
                <a:solidFill>
                  <a:srgbClr val="0070C0"/>
                </a:solidFill>
                <a:latin typeface="Arial" panose="020B0604020202020204" pitchFamily="34" charset="0"/>
                <a:cs typeface="Arial" panose="020B0604020202020204" pitchFamily="34" charset="0"/>
              </a:rPr>
              <a:t> </a:t>
            </a:r>
            <a:r>
              <a:rPr lang="tr-TR" sz="2000" dirty="0" smtClean="0">
                <a:solidFill>
                  <a:srgbClr val="0070C0"/>
                </a:solidFill>
                <a:latin typeface="Arial" panose="020B0604020202020204" pitchFamily="34" charset="0"/>
                <a:cs typeface="Arial" panose="020B0604020202020204" pitchFamily="34" charset="0"/>
              </a:rPr>
              <a:t>   </a:t>
            </a:r>
            <a:r>
              <a:rPr lang="da-DK" sz="2000" dirty="0" smtClean="0">
                <a:solidFill>
                  <a:srgbClr val="0070C0"/>
                </a:solidFill>
                <a:latin typeface="Arial" panose="020B0604020202020204" pitchFamily="34" charset="0"/>
                <a:cs typeface="Arial" panose="020B0604020202020204" pitchFamily="34" charset="0"/>
              </a:rPr>
              <a:t>sağlaması </a:t>
            </a:r>
            <a:r>
              <a:rPr lang="da-DK" sz="2000" dirty="0">
                <a:solidFill>
                  <a:srgbClr val="0070C0"/>
                </a:solidFill>
                <a:latin typeface="Arial" panose="020B0604020202020204" pitchFamily="34" charset="0"/>
                <a:cs typeface="Arial" panose="020B0604020202020204" pitchFamily="34" charset="0"/>
              </a:rPr>
              <a:t>gerekir.</a:t>
            </a:r>
            <a:endParaRPr lang="en-US" sz="2000" dirty="0">
              <a:solidFill>
                <a:srgbClr val="0070C0"/>
              </a:solidFill>
              <a:latin typeface="Arial" panose="020B0604020202020204" pitchFamily="34" charset="0"/>
              <a:cs typeface="Arial" panose="020B0604020202020204" pitchFamily="34" charset="0"/>
            </a:endParaRPr>
          </a:p>
        </p:txBody>
      </p:sp>
      <p:pic>
        <p:nvPicPr>
          <p:cNvPr id="3" name="Resim 1" descr="C:\Users\computerPC\Desktop\LOGOLAR\turcevLogoSmall.png"/>
          <p:cNvPicPr/>
          <p:nvPr/>
        </p:nvPicPr>
        <p:blipFill>
          <a:blip r:embed="rId2" cstate="print"/>
          <a:srcRect/>
          <a:stretch>
            <a:fillRect/>
          </a:stretch>
        </p:blipFill>
        <p:spPr bwMode="auto">
          <a:xfrm>
            <a:off x="35744" y="0"/>
            <a:ext cx="1655936" cy="1989138"/>
          </a:xfrm>
          <a:prstGeom prst="rect">
            <a:avLst/>
          </a:prstGeom>
          <a:noFill/>
          <a:ln w="9525">
            <a:noFill/>
            <a:miter lim="800000"/>
            <a:headEnd/>
            <a:tailEnd/>
          </a:ln>
        </p:spPr>
      </p:pic>
      <p:pic>
        <p:nvPicPr>
          <p:cNvPr id="4" name="Picture 5" descr="cgs logo 2009"/>
          <p:cNvPicPr>
            <a:picLocks noChangeAspect="1" noChangeArrowheads="1"/>
          </p:cNvPicPr>
          <p:nvPr/>
        </p:nvPicPr>
        <p:blipFill rotWithShape="1">
          <a:blip r:embed="rId3" cstate="print"/>
          <a:srcRect l="11756" r="14112"/>
          <a:stretch/>
        </p:blipFill>
        <p:spPr bwMode="auto">
          <a:xfrm>
            <a:off x="7236296" y="163755"/>
            <a:ext cx="1721296" cy="1844824"/>
          </a:xfrm>
          <a:prstGeom prst="rect">
            <a:avLst/>
          </a:prstGeom>
          <a:noFill/>
          <a:ln w="9525">
            <a:noFill/>
            <a:miter lim="800000"/>
            <a:headEnd/>
            <a:tailEnd/>
          </a:ln>
        </p:spPr>
      </p:pic>
    </p:spTree>
    <p:extLst>
      <p:ext uri="{BB962C8B-B14F-4D97-AF65-F5344CB8AC3E}">
        <p14:creationId xmlns:p14="http://schemas.microsoft.com/office/powerpoint/2010/main" xmlns="" val="4217207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3688" y="1988840"/>
            <a:ext cx="5328592" cy="2308324"/>
          </a:xfrm>
          <a:prstGeom prst="rect">
            <a:avLst/>
          </a:prstGeom>
        </p:spPr>
        <p:txBody>
          <a:bodyPr wrap="square">
            <a:spAutoFit/>
          </a:bodyPr>
          <a:lstStyle/>
          <a:p>
            <a:r>
              <a:rPr lang="en-US" sz="2400" b="0" dirty="0" err="1" smtClean="0">
                <a:solidFill>
                  <a:srgbClr val="0070C0"/>
                </a:solidFill>
                <a:latin typeface="Arial" pitchFamily="34" charset="0"/>
                <a:cs typeface="Arial" pitchFamily="34" charset="0"/>
              </a:rPr>
              <a:t>Beş</a:t>
            </a:r>
            <a:r>
              <a:rPr lang="en-US" sz="2400" b="0" dirty="0" smtClean="0">
                <a:solidFill>
                  <a:srgbClr val="0070C0"/>
                </a:solidFill>
                <a:latin typeface="Arial" pitchFamily="34" charset="0"/>
                <a:cs typeface="Arial" pitchFamily="34" charset="0"/>
              </a:rPr>
              <a:t> </a:t>
            </a:r>
            <a:r>
              <a:rPr lang="en-US" sz="2400" b="0" dirty="0" err="1" smtClean="0">
                <a:solidFill>
                  <a:srgbClr val="0070C0"/>
                </a:solidFill>
                <a:latin typeface="Arial" pitchFamily="34" charset="0"/>
                <a:cs typeface="Arial" pitchFamily="34" charset="0"/>
              </a:rPr>
              <a:t>temel</a:t>
            </a:r>
            <a:r>
              <a:rPr lang="en-US" sz="2400" b="0" dirty="0" smtClean="0">
                <a:solidFill>
                  <a:srgbClr val="0070C0"/>
                </a:solidFill>
                <a:latin typeface="Arial" pitchFamily="34" charset="0"/>
                <a:cs typeface="Arial" pitchFamily="34" charset="0"/>
              </a:rPr>
              <a:t> </a:t>
            </a:r>
            <a:r>
              <a:rPr lang="en-US" sz="2400" b="0" dirty="0" err="1" smtClean="0">
                <a:solidFill>
                  <a:srgbClr val="0070C0"/>
                </a:solidFill>
                <a:latin typeface="Arial" pitchFamily="34" charset="0"/>
                <a:cs typeface="Arial" pitchFamily="34" charset="0"/>
              </a:rPr>
              <a:t>ölçüt</a:t>
            </a:r>
            <a:r>
              <a:rPr lang="en-US" sz="2400" b="0" dirty="0" smtClean="0">
                <a:solidFill>
                  <a:srgbClr val="0070C0"/>
                </a:solidFill>
                <a:latin typeface="Arial" pitchFamily="34" charset="0"/>
                <a:cs typeface="Arial" pitchFamily="34" charset="0"/>
              </a:rPr>
              <a:t>: </a:t>
            </a:r>
          </a:p>
          <a:p>
            <a:pPr marL="457200" indent="-457200">
              <a:buAutoNum type="arabicPeriod"/>
            </a:pPr>
            <a:r>
              <a:rPr lang="en-US" sz="2400" b="0" dirty="0" smtClean="0">
                <a:solidFill>
                  <a:srgbClr val="0070C0"/>
                </a:solidFill>
                <a:latin typeface="Arial" pitchFamily="34" charset="0"/>
                <a:cs typeface="Arial" pitchFamily="34" charset="0"/>
              </a:rPr>
              <a:t>Format </a:t>
            </a:r>
            <a:r>
              <a:rPr lang="en-US" sz="2400" b="0" dirty="0" err="1" smtClean="0">
                <a:solidFill>
                  <a:srgbClr val="0070C0"/>
                </a:solidFill>
                <a:latin typeface="Arial" pitchFamily="34" charset="0"/>
                <a:cs typeface="Arial" pitchFamily="34" charset="0"/>
              </a:rPr>
              <a:t>ve</a:t>
            </a:r>
            <a:r>
              <a:rPr lang="en-US" sz="2400" b="0" dirty="0" smtClean="0">
                <a:solidFill>
                  <a:srgbClr val="0070C0"/>
                </a:solidFill>
                <a:latin typeface="Arial" pitchFamily="34" charset="0"/>
                <a:cs typeface="Arial" pitchFamily="34" charset="0"/>
              </a:rPr>
              <a:t> </a:t>
            </a:r>
            <a:r>
              <a:rPr lang="en-US" sz="2400" b="0" dirty="0" err="1" smtClean="0">
                <a:solidFill>
                  <a:srgbClr val="0070C0"/>
                </a:solidFill>
                <a:latin typeface="Arial" pitchFamily="34" charset="0"/>
                <a:cs typeface="Arial" pitchFamily="34" charset="0"/>
              </a:rPr>
              <a:t>yapılandırma</a:t>
            </a:r>
            <a:r>
              <a:rPr lang="en-US" sz="2400" b="0" dirty="0" smtClean="0">
                <a:solidFill>
                  <a:srgbClr val="0070C0"/>
                </a:solidFill>
                <a:latin typeface="Arial" pitchFamily="34" charset="0"/>
                <a:cs typeface="Arial" pitchFamily="34" charset="0"/>
              </a:rPr>
              <a:t>, </a:t>
            </a:r>
          </a:p>
          <a:p>
            <a:pPr marL="457200" indent="-457200">
              <a:buAutoNum type="arabicPeriod"/>
            </a:pPr>
            <a:r>
              <a:rPr lang="en-US" sz="2400" b="0" dirty="0" err="1" smtClean="0">
                <a:solidFill>
                  <a:srgbClr val="0070C0"/>
                </a:solidFill>
                <a:latin typeface="Arial" pitchFamily="34" charset="0"/>
                <a:cs typeface="Arial" pitchFamily="34" charset="0"/>
              </a:rPr>
              <a:t>Dürüst</a:t>
            </a:r>
            <a:r>
              <a:rPr lang="en-US" sz="2400" b="0" dirty="0" smtClean="0">
                <a:solidFill>
                  <a:srgbClr val="0070C0"/>
                </a:solidFill>
                <a:latin typeface="Arial" pitchFamily="34" charset="0"/>
                <a:cs typeface="Arial" pitchFamily="34" charset="0"/>
              </a:rPr>
              <a:t> </a:t>
            </a:r>
            <a:r>
              <a:rPr lang="en-US" sz="2400" b="0" dirty="0" err="1" smtClean="0">
                <a:solidFill>
                  <a:srgbClr val="0070C0"/>
                </a:solidFill>
                <a:latin typeface="Arial" pitchFamily="34" charset="0"/>
                <a:cs typeface="Arial" pitchFamily="34" charset="0"/>
              </a:rPr>
              <a:t>ve</a:t>
            </a:r>
            <a:r>
              <a:rPr lang="en-US" sz="2400" b="0" dirty="0" smtClean="0">
                <a:solidFill>
                  <a:srgbClr val="0070C0"/>
                </a:solidFill>
                <a:latin typeface="Arial" pitchFamily="34" charset="0"/>
                <a:cs typeface="Arial" pitchFamily="34" charset="0"/>
              </a:rPr>
              <a:t> </a:t>
            </a:r>
            <a:r>
              <a:rPr lang="en-US" sz="2400" b="0" dirty="0" err="1" smtClean="0">
                <a:solidFill>
                  <a:srgbClr val="0070C0"/>
                </a:solidFill>
                <a:latin typeface="Arial" pitchFamily="34" charset="0"/>
                <a:cs typeface="Arial" pitchFamily="34" charset="0"/>
              </a:rPr>
              <a:t>yansız</a:t>
            </a:r>
            <a:r>
              <a:rPr lang="en-US" sz="2400" b="0" dirty="0" smtClean="0">
                <a:solidFill>
                  <a:srgbClr val="0070C0"/>
                </a:solidFill>
                <a:latin typeface="Arial" pitchFamily="34" charset="0"/>
                <a:cs typeface="Arial" pitchFamily="34" charset="0"/>
              </a:rPr>
              <a:t> </a:t>
            </a:r>
            <a:r>
              <a:rPr lang="en-US" sz="2400" b="0" dirty="0" err="1" smtClean="0">
                <a:solidFill>
                  <a:srgbClr val="0070C0"/>
                </a:solidFill>
                <a:latin typeface="Arial" pitchFamily="34" charset="0"/>
                <a:cs typeface="Arial" pitchFamily="34" charset="0"/>
              </a:rPr>
              <a:t>anlatım</a:t>
            </a:r>
            <a:r>
              <a:rPr lang="en-US" sz="2400" b="0" dirty="0" smtClean="0">
                <a:solidFill>
                  <a:srgbClr val="0070C0"/>
                </a:solidFill>
                <a:latin typeface="Arial" pitchFamily="34" charset="0"/>
                <a:cs typeface="Arial" pitchFamily="34" charset="0"/>
              </a:rPr>
              <a:t>, </a:t>
            </a:r>
          </a:p>
          <a:p>
            <a:pPr marL="457200" indent="-457200">
              <a:buAutoNum type="arabicPeriod"/>
            </a:pPr>
            <a:r>
              <a:rPr lang="en-US" sz="2400" b="0" dirty="0" err="1" smtClean="0">
                <a:solidFill>
                  <a:srgbClr val="0070C0"/>
                </a:solidFill>
                <a:latin typeface="Arial" pitchFamily="34" charset="0"/>
                <a:cs typeface="Arial" pitchFamily="34" charset="0"/>
              </a:rPr>
              <a:t>Yapıcı</a:t>
            </a:r>
            <a:r>
              <a:rPr lang="en-US" sz="2400" b="0" dirty="0" smtClean="0">
                <a:solidFill>
                  <a:srgbClr val="0070C0"/>
                </a:solidFill>
                <a:latin typeface="Arial" pitchFamily="34" charset="0"/>
                <a:cs typeface="Arial" pitchFamily="34" charset="0"/>
              </a:rPr>
              <a:t> </a:t>
            </a:r>
            <a:r>
              <a:rPr lang="en-US" sz="2400" b="0" dirty="0" err="1" smtClean="0">
                <a:solidFill>
                  <a:srgbClr val="0070C0"/>
                </a:solidFill>
                <a:latin typeface="Arial" pitchFamily="34" charset="0"/>
                <a:cs typeface="Arial" pitchFamily="34" charset="0"/>
              </a:rPr>
              <a:t>ve</a:t>
            </a:r>
            <a:r>
              <a:rPr lang="en-US" sz="2400" b="0" dirty="0" smtClean="0">
                <a:solidFill>
                  <a:srgbClr val="0070C0"/>
                </a:solidFill>
                <a:latin typeface="Arial" pitchFamily="34" charset="0"/>
                <a:cs typeface="Arial" pitchFamily="34" charset="0"/>
              </a:rPr>
              <a:t> </a:t>
            </a:r>
            <a:r>
              <a:rPr lang="en-US" sz="2400" b="0" dirty="0" err="1" smtClean="0">
                <a:solidFill>
                  <a:srgbClr val="0070C0"/>
                </a:solidFill>
                <a:latin typeface="Arial" pitchFamily="34" charset="0"/>
                <a:cs typeface="Arial" pitchFamily="34" charset="0"/>
              </a:rPr>
              <a:t>geniş</a:t>
            </a:r>
            <a:r>
              <a:rPr lang="en-US" sz="2400" b="0" dirty="0" smtClean="0">
                <a:solidFill>
                  <a:srgbClr val="0070C0"/>
                </a:solidFill>
                <a:latin typeface="Arial" pitchFamily="34" charset="0"/>
                <a:cs typeface="Arial" pitchFamily="34" charset="0"/>
              </a:rPr>
              <a:t> </a:t>
            </a:r>
            <a:r>
              <a:rPr lang="en-US" sz="2400" b="0" dirty="0" err="1" smtClean="0">
                <a:solidFill>
                  <a:srgbClr val="0070C0"/>
                </a:solidFill>
                <a:latin typeface="Arial" pitchFamily="34" charset="0"/>
                <a:cs typeface="Arial" pitchFamily="34" charset="0"/>
              </a:rPr>
              <a:t>kapsamlı</a:t>
            </a:r>
            <a:r>
              <a:rPr lang="en-US" sz="2400" b="0" dirty="0" smtClean="0">
                <a:solidFill>
                  <a:srgbClr val="0070C0"/>
                </a:solidFill>
                <a:latin typeface="Arial" pitchFamily="34" charset="0"/>
                <a:cs typeface="Arial" pitchFamily="34" charset="0"/>
              </a:rPr>
              <a:t> </a:t>
            </a:r>
            <a:r>
              <a:rPr lang="en-US" sz="2400" b="0" dirty="0" err="1" smtClean="0">
                <a:solidFill>
                  <a:srgbClr val="0070C0"/>
                </a:solidFill>
                <a:latin typeface="Arial" pitchFamily="34" charset="0"/>
                <a:cs typeface="Arial" pitchFamily="34" charset="0"/>
              </a:rPr>
              <a:t>bakış</a:t>
            </a:r>
            <a:r>
              <a:rPr lang="en-US" sz="2400" b="0" dirty="0" smtClean="0">
                <a:solidFill>
                  <a:srgbClr val="0070C0"/>
                </a:solidFill>
                <a:latin typeface="Arial" pitchFamily="34" charset="0"/>
                <a:cs typeface="Arial" pitchFamily="34" charset="0"/>
              </a:rPr>
              <a:t>,</a:t>
            </a:r>
          </a:p>
          <a:p>
            <a:pPr marL="457200" indent="-457200">
              <a:buAutoNum type="arabicPeriod"/>
            </a:pPr>
            <a:r>
              <a:rPr lang="en-US" sz="2400" b="0" dirty="0" err="1" smtClean="0">
                <a:solidFill>
                  <a:srgbClr val="0070C0"/>
                </a:solidFill>
                <a:latin typeface="Arial" pitchFamily="34" charset="0"/>
                <a:cs typeface="Arial" pitchFamily="34" charset="0"/>
              </a:rPr>
              <a:t>Orijinal</a:t>
            </a:r>
            <a:r>
              <a:rPr lang="en-US" sz="2400" b="0" dirty="0" smtClean="0">
                <a:solidFill>
                  <a:srgbClr val="0070C0"/>
                </a:solidFill>
                <a:latin typeface="Arial" pitchFamily="34" charset="0"/>
                <a:cs typeface="Arial" pitchFamily="34" charset="0"/>
              </a:rPr>
              <a:t> </a:t>
            </a:r>
            <a:r>
              <a:rPr lang="en-US" sz="2400" b="0" dirty="0" err="1" smtClean="0">
                <a:solidFill>
                  <a:srgbClr val="0070C0"/>
                </a:solidFill>
                <a:latin typeface="Arial" pitchFamily="34" charset="0"/>
                <a:cs typeface="Arial" pitchFamily="34" charset="0"/>
              </a:rPr>
              <a:t>ve</a:t>
            </a:r>
            <a:r>
              <a:rPr lang="en-US" sz="2400" b="0" dirty="0" smtClean="0">
                <a:solidFill>
                  <a:srgbClr val="0070C0"/>
                </a:solidFill>
                <a:latin typeface="Arial" pitchFamily="34" charset="0"/>
                <a:cs typeface="Arial" pitchFamily="34" charset="0"/>
              </a:rPr>
              <a:t> </a:t>
            </a:r>
            <a:r>
              <a:rPr lang="en-US" sz="2400" b="0" dirty="0" err="1" smtClean="0">
                <a:solidFill>
                  <a:srgbClr val="0070C0"/>
                </a:solidFill>
                <a:latin typeface="Arial" pitchFamily="34" charset="0"/>
                <a:cs typeface="Arial" pitchFamily="34" charset="0"/>
              </a:rPr>
              <a:t>bağımsız</a:t>
            </a:r>
            <a:r>
              <a:rPr lang="en-US" sz="2400" b="0" dirty="0" smtClean="0">
                <a:solidFill>
                  <a:srgbClr val="0070C0"/>
                </a:solidFill>
                <a:latin typeface="Arial" pitchFamily="34" charset="0"/>
                <a:cs typeface="Arial" pitchFamily="34" charset="0"/>
              </a:rPr>
              <a:t>,</a:t>
            </a:r>
          </a:p>
          <a:p>
            <a:pPr marL="457200" indent="-457200">
              <a:buAutoNum type="arabicPeriod"/>
            </a:pPr>
            <a:r>
              <a:rPr lang="en-US" sz="2400" b="0" dirty="0" err="1" smtClean="0">
                <a:solidFill>
                  <a:srgbClr val="0070C0"/>
                </a:solidFill>
                <a:latin typeface="Arial" pitchFamily="34" charset="0"/>
                <a:cs typeface="Arial" pitchFamily="34" charset="0"/>
              </a:rPr>
              <a:t>Yayınlanmış</a:t>
            </a:r>
            <a:r>
              <a:rPr lang="en-US" sz="2400" b="0" dirty="0" smtClean="0">
                <a:solidFill>
                  <a:srgbClr val="0070C0"/>
                </a:solidFill>
                <a:latin typeface="Arial" pitchFamily="34" charset="0"/>
                <a:cs typeface="Arial" pitchFamily="34" charset="0"/>
              </a:rPr>
              <a:t> </a:t>
            </a:r>
            <a:r>
              <a:rPr lang="en-US" sz="2400" b="0" dirty="0" err="1" smtClean="0">
                <a:solidFill>
                  <a:srgbClr val="0070C0"/>
                </a:solidFill>
                <a:latin typeface="Arial" pitchFamily="34" charset="0"/>
                <a:cs typeface="Arial" pitchFamily="34" charset="0"/>
              </a:rPr>
              <a:t>olmak</a:t>
            </a:r>
            <a:r>
              <a:rPr lang="en-US" sz="2400" b="0" dirty="0" smtClean="0">
                <a:solidFill>
                  <a:srgbClr val="0070C0"/>
                </a:solidFill>
                <a:latin typeface="Arial" pitchFamily="34" charset="0"/>
                <a:cs typeface="Arial" pitchFamily="34" charset="0"/>
              </a:rPr>
              <a:t>. </a:t>
            </a:r>
            <a:endParaRPr lang="en-US" sz="2400" dirty="0">
              <a:solidFill>
                <a:srgbClr val="0070C0"/>
              </a:solidFill>
              <a:latin typeface="Arial" pitchFamily="34" charset="0"/>
              <a:cs typeface="Arial" pitchFamily="34" charset="0"/>
            </a:endParaRPr>
          </a:p>
        </p:txBody>
      </p:sp>
      <p:sp>
        <p:nvSpPr>
          <p:cNvPr id="3" name="TextBox 2"/>
          <p:cNvSpPr txBox="1"/>
          <p:nvPr/>
        </p:nvSpPr>
        <p:spPr>
          <a:xfrm>
            <a:off x="2699792" y="1052736"/>
            <a:ext cx="3854780" cy="461665"/>
          </a:xfrm>
          <a:prstGeom prst="rect">
            <a:avLst/>
          </a:prstGeom>
          <a:solidFill>
            <a:schemeClr val="accent2"/>
          </a:solidFill>
        </p:spPr>
        <p:txBody>
          <a:bodyPr wrap="square" rtlCol="0">
            <a:spAutoFit/>
          </a:bodyPr>
          <a:lstStyle/>
          <a:p>
            <a:r>
              <a:rPr lang="en-US" sz="2400" b="0" dirty="0" err="1" smtClean="0">
                <a:solidFill>
                  <a:schemeClr val="bg1"/>
                </a:solidFill>
                <a:latin typeface="Arial" pitchFamily="34" charset="0"/>
                <a:cs typeface="Arial" pitchFamily="34" charset="0"/>
              </a:rPr>
              <a:t>Değerlendirme</a:t>
            </a:r>
            <a:r>
              <a:rPr lang="en-US" sz="2400" b="0" dirty="0" smtClean="0">
                <a:solidFill>
                  <a:schemeClr val="bg1"/>
                </a:solidFill>
                <a:latin typeface="Arial" pitchFamily="34" charset="0"/>
                <a:cs typeface="Arial" pitchFamily="34" charset="0"/>
              </a:rPr>
              <a:t> </a:t>
            </a:r>
            <a:r>
              <a:rPr lang="en-US" sz="2400" b="0" dirty="0" err="1" smtClean="0">
                <a:solidFill>
                  <a:schemeClr val="bg1"/>
                </a:solidFill>
                <a:latin typeface="Arial" pitchFamily="34" charset="0"/>
                <a:cs typeface="Arial" pitchFamily="34" charset="0"/>
              </a:rPr>
              <a:t>Ölçütleri</a:t>
            </a:r>
            <a:endParaRPr lang="en-US" sz="2400" b="0" dirty="0">
              <a:solidFill>
                <a:schemeClr val="bg1"/>
              </a:solidFill>
              <a:latin typeface="Arial" pitchFamily="34" charset="0"/>
              <a:cs typeface="Arial" pitchFamily="34" charset="0"/>
            </a:endParaRPr>
          </a:p>
        </p:txBody>
      </p:sp>
      <p:pic>
        <p:nvPicPr>
          <p:cNvPr id="4" name="Resim 1" descr="C:\Users\computerPC\Desktop\LOGOLAR\turcevLogoSmall.png"/>
          <p:cNvPicPr/>
          <p:nvPr/>
        </p:nvPicPr>
        <p:blipFill>
          <a:blip r:embed="rId2" cstate="print"/>
          <a:srcRect/>
          <a:stretch>
            <a:fillRect/>
          </a:stretch>
        </p:blipFill>
        <p:spPr bwMode="auto">
          <a:xfrm>
            <a:off x="35744" y="0"/>
            <a:ext cx="1655936" cy="1989138"/>
          </a:xfrm>
          <a:prstGeom prst="rect">
            <a:avLst/>
          </a:prstGeom>
          <a:noFill/>
          <a:ln w="9525">
            <a:noFill/>
            <a:miter lim="800000"/>
            <a:headEnd/>
            <a:tailEnd/>
          </a:ln>
        </p:spPr>
      </p:pic>
      <p:pic>
        <p:nvPicPr>
          <p:cNvPr id="5" name="Picture 5" descr="cgs logo 2009"/>
          <p:cNvPicPr>
            <a:picLocks noChangeAspect="1" noChangeArrowheads="1"/>
          </p:cNvPicPr>
          <p:nvPr/>
        </p:nvPicPr>
        <p:blipFill rotWithShape="1">
          <a:blip r:embed="rId3" cstate="print"/>
          <a:srcRect l="11756" r="14112"/>
          <a:stretch/>
        </p:blipFill>
        <p:spPr bwMode="auto">
          <a:xfrm>
            <a:off x="7236296" y="163755"/>
            <a:ext cx="1721296" cy="184482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2"/>
          <p:cNvSpPr txBox="1">
            <a:spLocks/>
          </p:cNvSpPr>
          <p:nvPr/>
        </p:nvSpPr>
        <p:spPr bwMode="auto">
          <a:xfrm>
            <a:off x="1435993" y="2276872"/>
            <a:ext cx="6952431" cy="3672408"/>
          </a:xfrm>
          <a:prstGeom prst="rect">
            <a:avLst/>
          </a:prstGeom>
          <a:noFill/>
          <a:ln w="9525">
            <a:noFill/>
            <a:miter lim="800000"/>
            <a:headEnd/>
            <a:tailEnd/>
          </a:ln>
        </p:spPr>
        <p:txBody>
          <a:bodyPr/>
          <a:lstStyle/>
          <a:p>
            <a:pPr marL="273050" indent="-273050" eaLnBrk="0" hangingPunct="0">
              <a:lnSpc>
                <a:spcPct val="150000"/>
              </a:lnSpc>
              <a:spcBef>
                <a:spcPct val="20000"/>
              </a:spcBef>
              <a:buClr>
                <a:srgbClr val="0BD0D9"/>
              </a:buClr>
              <a:buSzPct val="95000"/>
              <a:buFont typeface="Wingdings 2" pitchFamily="18" charset="2"/>
              <a:buChar char=""/>
            </a:pPr>
            <a:r>
              <a:rPr lang="en-US" sz="2400" b="1" dirty="0" err="1" smtClean="0">
                <a:solidFill>
                  <a:srgbClr val="0070C0"/>
                </a:solidFill>
                <a:latin typeface="Arial" charset="0"/>
                <a:cs typeface="Arial" charset="0"/>
              </a:rPr>
              <a:t>Çevre</a:t>
            </a:r>
            <a:r>
              <a:rPr lang="en-US" sz="2400" b="1" dirty="0" smtClean="0">
                <a:solidFill>
                  <a:srgbClr val="0070C0"/>
                </a:solidFill>
                <a:latin typeface="Arial" charset="0"/>
                <a:cs typeface="Arial" charset="0"/>
              </a:rPr>
              <a:t> </a:t>
            </a:r>
            <a:r>
              <a:rPr lang="en-US" sz="2400" b="1" dirty="0" err="1" smtClean="0">
                <a:solidFill>
                  <a:srgbClr val="0070C0"/>
                </a:solidFill>
                <a:latin typeface="Arial" charset="0"/>
                <a:cs typeface="Arial" charset="0"/>
              </a:rPr>
              <a:t>konularında</a:t>
            </a:r>
            <a:r>
              <a:rPr lang="en-US" sz="2400" b="1" dirty="0" smtClean="0">
                <a:solidFill>
                  <a:srgbClr val="0070C0"/>
                </a:solidFill>
                <a:latin typeface="Arial" charset="0"/>
                <a:cs typeface="Arial" charset="0"/>
              </a:rPr>
              <a:t> </a:t>
            </a:r>
            <a:r>
              <a:rPr lang="en-US" sz="2400" b="1" dirty="0" err="1" smtClean="0">
                <a:solidFill>
                  <a:srgbClr val="0070C0"/>
                </a:solidFill>
                <a:latin typeface="Arial" charset="0"/>
                <a:cs typeface="Arial" charset="0"/>
              </a:rPr>
              <a:t>yapıcı</a:t>
            </a:r>
            <a:r>
              <a:rPr lang="en-US" sz="2400" b="1" dirty="0" smtClean="0">
                <a:solidFill>
                  <a:srgbClr val="0070C0"/>
                </a:solidFill>
                <a:latin typeface="Arial" charset="0"/>
                <a:cs typeface="Arial" charset="0"/>
              </a:rPr>
              <a:t> </a:t>
            </a:r>
            <a:r>
              <a:rPr lang="en-US" sz="2400" b="1" dirty="0" err="1" smtClean="0">
                <a:solidFill>
                  <a:srgbClr val="0070C0"/>
                </a:solidFill>
                <a:latin typeface="Arial" charset="0"/>
                <a:cs typeface="Arial" charset="0"/>
              </a:rPr>
              <a:t>gazetecilik</a:t>
            </a:r>
            <a:endParaRPr lang="en-GB" sz="2400" b="1" dirty="0">
              <a:solidFill>
                <a:srgbClr val="0070C0"/>
              </a:solidFill>
              <a:latin typeface="Arial" charset="0"/>
              <a:cs typeface="Arial" charset="0"/>
            </a:endParaRPr>
          </a:p>
          <a:p>
            <a:pPr marL="273050" indent="-273050" eaLnBrk="0" hangingPunct="0">
              <a:lnSpc>
                <a:spcPct val="150000"/>
              </a:lnSpc>
              <a:spcBef>
                <a:spcPct val="20000"/>
              </a:spcBef>
              <a:buClr>
                <a:srgbClr val="0BD0D9"/>
              </a:buClr>
              <a:buSzPct val="95000"/>
              <a:buFont typeface="Wingdings 2" pitchFamily="18" charset="2"/>
              <a:buChar char=""/>
            </a:pPr>
            <a:r>
              <a:rPr lang="en-US" sz="2400" b="1" dirty="0" smtClean="0">
                <a:solidFill>
                  <a:schemeClr val="accent1"/>
                </a:solidFill>
                <a:latin typeface="Arial" pitchFamily="34" charset="0"/>
                <a:cs typeface="Arial" pitchFamily="34" charset="0"/>
              </a:rPr>
              <a:t>ÇGS </a:t>
            </a:r>
            <a:r>
              <a:rPr lang="en-US" sz="2400" b="1" dirty="0" err="1" smtClean="0">
                <a:solidFill>
                  <a:schemeClr val="accent1"/>
                </a:solidFill>
                <a:latin typeface="Arial" pitchFamily="34" charset="0"/>
                <a:cs typeface="Arial" pitchFamily="34" charset="0"/>
              </a:rPr>
              <a:t>Programı</a:t>
            </a:r>
            <a:r>
              <a:rPr lang="en-US" sz="2400" b="1" dirty="0" smtClean="0">
                <a:solidFill>
                  <a:schemeClr val="accent1"/>
                </a:solidFill>
                <a:latin typeface="Arial" pitchFamily="34" charset="0"/>
                <a:cs typeface="Arial" pitchFamily="34" charset="0"/>
              </a:rPr>
              <a:t> </a:t>
            </a:r>
            <a:r>
              <a:rPr lang="en-US" sz="2400" b="1" dirty="0" err="1" smtClean="0">
                <a:solidFill>
                  <a:schemeClr val="accent1"/>
                </a:solidFill>
                <a:latin typeface="Arial" pitchFamily="34" charset="0"/>
                <a:cs typeface="Arial" pitchFamily="34" charset="0"/>
              </a:rPr>
              <a:t>gençlere</a:t>
            </a:r>
            <a:r>
              <a:rPr lang="en-US" sz="2400" b="1" dirty="0" smtClean="0">
                <a:solidFill>
                  <a:schemeClr val="accent1"/>
                </a:solidFill>
                <a:latin typeface="Arial" pitchFamily="34" charset="0"/>
                <a:cs typeface="Arial" pitchFamily="34" charset="0"/>
              </a:rPr>
              <a:t> </a:t>
            </a:r>
            <a:r>
              <a:rPr lang="en-US" sz="2400" b="1" dirty="0" err="1" smtClean="0">
                <a:solidFill>
                  <a:schemeClr val="accent1"/>
                </a:solidFill>
                <a:latin typeface="Arial" pitchFamily="34" charset="0"/>
                <a:cs typeface="Arial" pitchFamily="34" charset="0"/>
              </a:rPr>
              <a:t>çevre</a:t>
            </a:r>
            <a:r>
              <a:rPr lang="en-US" sz="2400" b="1" dirty="0" smtClean="0">
                <a:solidFill>
                  <a:schemeClr val="accent1"/>
                </a:solidFill>
                <a:latin typeface="Arial" pitchFamily="34" charset="0"/>
                <a:cs typeface="Arial" pitchFamily="34" charset="0"/>
              </a:rPr>
              <a:t> </a:t>
            </a:r>
            <a:r>
              <a:rPr lang="en-US" sz="2400" b="1" dirty="0" err="1" smtClean="0">
                <a:solidFill>
                  <a:schemeClr val="accent1"/>
                </a:solidFill>
                <a:latin typeface="Arial" pitchFamily="34" charset="0"/>
                <a:cs typeface="Arial" pitchFamily="34" charset="0"/>
              </a:rPr>
              <a:t>konularında</a:t>
            </a:r>
            <a:r>
              <a:rPr lang="en-US" sz="2400" b="1" dirty="0" smtClean="0">
                <a:solidFill>
                  <a:schemeClr val="accent1"/>
                </a:solidFill>
                <a:latin typeface="Arial" pitchFamily="34" charset="0"/>
                <a:cs typeface="Arial" pitchFamily="34" charset="0"/>
              </a:rPr>
              <a:t> </a:t>
            </a:r>
            <a:r>
              <a:rPr lang="en-US" sz="2400" b="1" dirty="0" err="1" smtClean="0">
                <a:solidFill>
                  <a:schemeClr val="accent1"/>
                </a:solidFill>
                <a:latin typeface="Arial" pitchFamily="34" charset="0"/>
                <a:cs typeface="Arial" pitchFamily="34" charset="0"/>
              </a:rPr>
              <a:t>seslerini</a:t>
            </a:r>
            <a:r>
              <a:rPr lang="en-US" sz="2400" b="1" dirty="0" smtClean="0">
                <a:solidFill>
                  <a:schemeClr val="accent1"/>
                </a:solidFill>
                <a:latin typeface="Arial" pitchFamily="34" charset="0"/>
                <a:cs typeface="Arial" pitchFamily="34" charset="0"/>
              </a:rPr>
              <a:t> </a:t>
            </a:r>
            <a:r>
              <a:rPr lang="en-US" sz="2400" b="1" dirty="0" err="1" smtClean="0">
                <a:solidFill>
                  <a:schemeClr val="accent1"/>
                </a:solidFill>
                <a:latin typeface="Arial" pitchFamily="34" charset="0"/>
                <a:cs typeface="Arial" pitchFamily="34" charset="0"/>
              </a:rPr>
              <a:t>duyurabilecekleri</a:t>
            </a:r>
            <a:r>
              <a:rPr lang="en-US" sz="2400" b="1" dirty="0" smtClean="0">
                <a:solidFill>
                  <a:schemeClr val="accent1"/>
                </a:solidFill>
                <a:latin typeface="Arial" pitchFamily="34" charset="0"/>
                <a:cs typeface="Arial" pitchFamily="34" charset="0"/>
              </a:rPr>
              <a:t> </a:t>
            </a:r>
            <a:r>
              <a:rPr lang="en-US" sz="2400" b="1" dirty="0" err="1" smtClean="0">
                <a:solidFill>
                  <a:schemeClr val="accent1"/>
                </a:solidFill>
                <a:latin typeface="Arial" pitchFamily="34" charset="0"/>
                <a:cs typeface="Arial" pitchFamily="34" charset="0"/>
              </a:rPr>
              <a:t>bir</a:t>
            </a:r>
            <a:r>
              <a:rPr lang="en-US" sz="2400" b="1" dirty="0" smtClean="0">
                <a:solidFill>
                  <a:schemeClr val="accent1"/>
                </a:solidFill>
                <a:latin typeface="Arial" pitchFamily="34" charset="0"/>
                <a:cs typeface="Arial" pitchFamily="34" charset="0"/>
              </a:rPr>
              <a:t> </a:t>
            </a:r>
            <a:r>
              <a:rPr lang="en-US" sz="2400" b="1" dirty="0" err="1" smtClean="0">
                <a:solidFill>
                  <a:schemeClr val="accent1"/>
                </a:solidFill>
                <a:latin typeface="Arial" pitchFamily="34" charset="0"/>
                <a:cs typeface="Arial" pitchFamily="34" charset="0"/>
              </a:rPr>
              <a:t>ortam</a:t>
            </a:r>
            <a:r>
              <a:rPr lang="en-US" sz="2400" b="1" dirty="0" smtClean="0">
                <a:solidFill>
                  <a:schemeClr val="accent1"/>
                </a:solidFill>
                <a:latin typeface="Arial" pitchFamily="34" charset="0"/>
                <a:cs typeface="Arial" pitchFamily="34" charset="0"/>
              </a:rPr>
              <a:t> </a:t>
            </a:r>
            <a:r>
              <a:rPr lang="en-US" sz="2400" b="1" dirty="0" err="1" smtClean="0">
                <a:solidFill>
                  <a:schemeClr val="accent1"/>
                </a:solidFill>
                <a:latin typeface="Arial" pitchFamily="34" charset="0"/>
                <a:cs typeface="Arial" pitchFamily="34" charset="0"/>
              </a:rPr>
              <a:t>sağlar</a:t>
            </a:r>
            <a:endParaRPr lang="en-US" sz="2400" b="1" dirty="0" smtClean="0">
              <a:solidFill>
                <a:schemeClr val="accent1"/>
              </a:solidFill>
              <a:latin typeface="Arial" pitchFamily="34" charset="0"/>
              <a:cs typeface="Arial" pitchFamily="34" charset="0"/>
            </a:endParaRPr>
          </a:p>
          <a:p>
            <a:pPr marL="273050" indent="-273050" eaLnBrk="0" hangingPunct="0">
              <a:lnSpc>
                <a:spcPct val="150000"/>
              </a:lnSpc>
              <a:spcBef>
                <a:spcPct val="20000"/>
              </a:spcBef>
              <a:buClr>
                <a:srgbClr val="0BD0D9"/>
              </a:buClr>
              <a:buSzPct val="95000"/>
              <a:buFont typeface="Wingdings 2" pitchFamily="18" charset="2"/>
              <a:buChar char=""/>
            </a:pPr>
            <a:r>
              <a:rPr lang="en-US" sz="2400" b="1" dirty="0" err="1" smtClean="0">
                <a:solidFill>
                  <a:schemeClr val="accent1"/>
                </a:solidFill>
                <a:latin typeface="Arial" pitchFamily="34" charset="0"/>
                <a:cs typeface="Arial" pitchFamily="34" charset="0"/>
              </a:rPr>
              <a:t>Çevrenin</a:t>
            </a:r>
            <a:r>
              <a:rPr lang="en-US" sz="2400" b="1" dirty="0" smtClean="0">
                <a:solidFill>
                  <a:schemeClr val="accent1"/>
                </a:solidFill>
                <a:latin typeface="Arial" pitchFamily="34" charset="0"/>
                <a:cs typeface="Arial" pitchFamily="34" charset="0"/>
              </a:rPr>
              <a:t> </a:t>
            </a:r>
            <a:r>
              <a:rPr lang="en-US" sz="2400" b="1" dirty="0" err="1" smtClean="0">
                <a:solidFill>
                  <a:schemeClr val="accent1"/>
                </a:solidFill>
                <a:latin typeface="Arial" pitchFamily="34" charset="0"/>
                <a:cs typeface="Arial" pitchFamily="34" charset="0"/>
              </a:rPr>
              <a:t>Genç</a:t>
            </a:r>
            <a:r>
              <a:rPr lang="en-US" sz="2400" b="1" dirty="0" smtClean="0">
                <a:solidFill>
                  <a:schemeClr val="accent1"/>
                </a:solidFill>
                <a:latin typeface="Arial" pitchFamily="34" charset="0"/>
                <a:cs typeface="Arial" pitchFamily="34" charset="0"/>
              </a:rPr>
              <a:t> </a:t>
            </a:r>
            <a:r>
              <a:rPr lang="en-US" sz="2400" b="1" dirty="0" err="1" smtClean="0">
                <a:solidFill>
                  <a:schemeClr val="accent1"/>
                </a:solidFill>
                <a:latin typeface="Arial" pitchFamily="34" charset="0"/>
                <a:cs typeface="Arial" pitchFamily="34" charset="0"/>
              </a:rPr>
              <a:t>Sözcülerinin</a:t>
            </a:r>
            <a:r>
              <a:rPr lang="en-US" sz="2400" b="1" dirty="0" smtClean="0">
                <a:solidFill>
                  <a:schemeClr val="accent1"/>
                </a:solidFill>
                <a:latin typeface="Arial" pitchFamily="34" charset="0"/>
                <a:cs typeface="Arial" pitchFamily="34" charset="0"/>
              </a:rPr>
              <a:t> </a:t>
            </a:r>
            <a:r>
              <a:rPr lang="en-US" sz="2400" b="1" dirty="0" err="1" smtClean="0">
                <a:solidFill>
                  <a:schemeClr val="accent1"/>
                </a:solidFill>
                <a:latin typeface="Arial" pitchFamily="34" charset="0"/>
                <a:cs typeface="Arial" pitchFamily="34" charset="0"/>
              </a:rPr>
              <a:t>hedefi</a:t>
            </a:r>
            <a:r>
              <a:rPr lang="en-US" sz="2400" b="1" dirty="0" smtClean="0">
                <a:solidFill>
                  <a:schemeClr val="accent1"/>
                </a:solidFill>
                <a:latin typeface="Arial" pitchFamily="34" charset="0"/>
                <a:cs typeface="Arial" pitchFamily="34" charset="0"/>
              </a:rPr>
              <a:t>,  </a:t>
            </a:r>
            <a:r>
              <a:rPr lang="en-US" sz="2400" b="1" dirty="0" err="1" smtClean="0">
                <a:solidFill>
                  <a:schemeClr val="accent1"/>
                </a:solidFill>
                <a:latin typeface="Arial" pitchFamily="34" charset="0"/>
                <a:cs typeface="Arial" pitchFamily="34" charset="0"/>
              </a:rPr>
              <a:t>çevre</a:t>
            </a:r>
            <a:r>
              <a:rPr lang="en-US" sz="2400" b="1" dirty="0" smtClean="0">
                <a:solidFill>
                  <a:schemeClr val="accent1"/>
                </a:solidFill>
                <a:latin typeface="Arial" pitchFamily="34" charset="0"/>
                <a:cs typeface="Arial" pitchFamily="34" charset="0"/>
              </a:rPr>
              <a:t> </a:t>
            </a:r>
            <a:r>
              <a:rPr lang="en-US" sz="2400" b="1" dirty="0" err="1" smtClean="0">
                <a:solidFill>
                  <a:schemeClr val="accent1"/>
                </a:solidFill>
                <a:latin typeface="Arial" pitchFamily="34" charset="0"/>
                <a:cs typeface="Arial" pitchFamily="34" charset="0"/>
              </a:rPr>
              <a:t>sorunlarını</a:t>
            </a:r>
            <a:r>
              <a:rPr lang="en-US" sz="2400" b="1" dirty="0" smtClean="0">
                <a:solidFill>
                  <a:schemeClr val="accent1"/>
                </a:solidFill>
                <a:latin typeface="Arial" pitchFamily="34" charset="0"/>
                <a:cs typeface="Arial" pitchFamily="34" charset="0"/>
              </a:rPr>
              <a:t> </a:t>
            </a:r>
            <a:r>
              <a:rPr lang="en-US" sz="2400" b="1" dirty="0" err="1" smtClean="0">
                <a:solidFill>
                  <a:schemeClr val="accent1"/>
                </a:solidFill>
                <a:latin typeface="Arial" pitchFamily="34" charset="0"/>
                <a:cs typeface="Arial" pitchFamily="34" charset="0"/>
              </a:rPr>
              <a:t>öne</a:t>
            </a:r>
            <a:r>
              <a:rPr lang="en-US" sz="2400" b="1" dirty="0" smtClean="0">
                <a:solidFill>
                  <a:schemeClr val="accent1"/>
                </a:solidFill>
                <a:latin typeface="Arial" pitchFamily="34" charset="0"/>
                <a:cs typeface="Arial" pitchFamily="34" charset="0"/>
              </a:rPr>
              <a:t> </a:t>
            </a:r>
            <a:r>
              <a:rPr lang="en-US" sz="2400" b="1" dirty="0" err="1" smtClean="0">
                <a:solidFill>
                  <a:schemeClr val="accent1"/>
                </a:solidFill>
                <a:latin typeface="Arial" pitchFamily="34" charset="0"/>
                <a:cs typeface="Arial" pitchFamily="34" charset="0"/>
              </a:rPr>
              <a:t>çıkararak</a:t>
            </a:r>
            <a:r>
              <a:rPr lang="en-US" sz="2400" b="1" dirty="0" smtClean="0">
                <a:solidFill>
                  <a:schemeClr val="accent1"/>
                </a:solidFill>
                <a:latin typeface="Arial" pitchFamily="34" charset="0"/>
                <a:cs typeface="Arial" pitchFamily="34" charset="0"/>
              </a:rPr>
              <a:t> </a:t>
            </a:r>
            <a:r>
              <a:rPr lang="en-US" sz="2400" b="1" dirty="0" err="1" smtClean="0">
                <a:solidFill>
                  <a:schemeClr val="accent1"/>
                </a:solidFill>
                <a:latin typeface="Arial" pitchFamily="34" charset="0"/>
                <a:cs typeface="Arial" pitchFamily="34" charset="0"/>
              </a:rPr>
              <a:t>düzeltilmeleri</a:t>
            </a:r>
            <a:r>
              <a:rPr lang="en-US" sz="2400" b="1" dirty="0" smtClean="0">
                <a:solidFill>
                  <a:schemeClr val="accent1"/>
                </a:solidFill>
                <a:latin typeface="Arial" pitchFamily="34" charset="0"/>
                <a:cs typeface="Arial" pitchFamily="34" charset="0"/>
              </a:rPr>
              <a:t> </a:t>
            </a:r>
            <a:r>
              <a:rPr lang="en-US" sz="2400" b="1" dirty="0" err="1" smtClean="0">
                <a:solidFill>
                  <a:schemeClr val="accent1"/>
                </a:solidFill>
                <a:latin typeface="Arial" pitchFamily="34" charset="0"/>
                <a:cs typeface="Arial" pitchFamily="34" charset="0"/>
              </a:rPr>
              <a:t>için</a:t>
            </a:r>
            <a:r>
              <a:rPr lang="en-US" sz="2400" b="1" dirty="0" smtClean="0">
                <a:solidFill>
                  <a:schemeClr val="accent1"/>
                </a:solidFill>
                <a:latin typeface="Arial" pitchFamily="34" charset="0"/>
                <a:cs typeface="Arial" pitchFamily="34" charset="0"/>
              </a:rPr>
              <a:t> </a:t>
            </a:r>
            <a:r>
              <a:rPr lang="en-US" sz="2400" b="1" dirty="0" err="1" smtClean="0">
                <a:solidFill>
                  <a:schemeClr val="accent1"/>
                </a:solidFill>
                <a:latin typeface="Arial" pitchFamily="34" charset="0"/>
                <a:cs typeface="Arial" pitchFamily="34" charset="0"/>
              </a:rPr>
              <a:t>ilgili</a:t>
            </a:r>
            <a:r>
              <a:rPr lang="en-US" sz="2400" b="1" dirty="0" smtClean="0">
                <a:solidFill>
                  <a:schemeClr val="accent1"/>
                </a:solidFill>
                <a:latin typeface="Arial" pitchFamily="34" charset="0"/>
                <a:cs typeface="Arial" pitchFamily="34" charset="0"/>
              </a:rPr>
              <a:t> </a:t>
            </a:r>
            <a:r>
              <a:rPr lang="en-US" sz="2400" b="1" dirty="0" err="1" smtClean="0">
                <a:solidFill>
                  <a:schemeClr val="accent1"/>
                </a:solidFill>
                <a:latin typeface="Arial" pitchFamily="34" charset="0"/>
                <a:cs typeface="Arial" pitchFamily="34" charset="0"/>
              </a:rPr>
              <a:t>yetkililerin</a:t>
            </a:r>
            <a:r>
              <a:rPr lang="en-US" sz="2400" b="1" dirty="0" smtClean="0">
                <a:solidFill>
                  <a:schemeClr val="accent1"/>
                </a:solidFill>
                <a:latin typeface="Arial" pitchFamily="34" charset="0"/>
                <a:cs typeface="Arial" pitchFamily="34" charset="0"/>
              </a:rPr>
              <a:t> </a:t>
            </a:r>
            <a:r>
              <a:rPr lang="en-US" sz="2400" b="1" dirty="0" err="1" smtClean="0">
                <a:solidFill>
                  <a:schemeClr val="accent1"/>
                </a:solidFill>
                <a:latin typeface="Arial" pitchFamily="34" charset="0"/>
                <a:cs typeface="Arial" pitchFamily="34" charset="0"/>
              </a:rPr>
              <a:t>dikkatini</a:t>
            </a:r>
            <a:r>
              <a:rPr lang="en-US" sz="2400" b="1" dirty="0" smtClean="0">
                <a:solidFill>
                  <a:schemeClr val="accent1"/>
                </a:solidFill>
                <a:latin typeface="Arial" pitchFamily="34" charset="0"/>
                <a:cs typeface="Arial" pitchFamily="34" charset="0"/>
              </a:rPr>
              <a:t> </a:t>
            </a:r>
            <a:r>
              <a:rPr lang="en-US" sz="2400" b="1" dirty="0" err="1" smtClean="0">
                <a:solidFill>
                  <a:schemeClr val="accent1"/>
                </a:solidFill>
                <a:latin typeface="Arial" pitchFamily="34" charset="0"/>
                <a:cs typeface="Arial" pitchFamily="34" charset="0"/>
              </a:rPr>
              <a:t>çekmektir</a:t>
            </a:r>
            <a:r>
              <a:rPr lang="en-US" sz="2400" b="1" dirty="0" smtClean="0">
                <a:solidFill>
                  <a:srgbClr val="0070C0"/>
                </a:solidFill>
                <a:latin typeface="Arial" pitchFamily="34" charset="0"/>
                <a:cs typeface="Arial" pitchFamily="34" charset="0"/>
              </a:rPr>
              <a:t> </a:t>
            </a:r>
          </a:p>
        </p:txBody>
      </p:sp>
      <p:sp>
        <p:nvSpPr>
          <p:cNvPr id="6" name="Title 1"/>
          <p:cNvSpPr txBox="1">
            <a:spLocks/>
          </p:cNvSpPr>
          <p:nvPr/>
        </p:nvSpPr>
        <p:spPr>
          <a:xfrm>
            <a:off x="2114525" y="836712"/>
            <a:ext cx="4762872" cy="720080"/>
          </a:xfrm>
          <a:prstGeom prst="rect">
            <a:avLst/>
          </a:prstGeom>
          <a:solidFill>
            <a:schemeClr val="accent2"/>
          </a:solidFill>
        </p:spPr>
        <p:txBody>
          <a:bodyPr>
            <a:normAutofit fontScale="85000" lnSpcReduction="20000"/>
          </a:bodyPr>
          <a:lstStyle/>
          <a:p>
            <a:pPr algn="ctr" eaLnBrk="0" hangingPunct="0">
              <a:defRPr/>
            </a:pPr>
            <a:endParaRPr lang="da-DK" dirty="0" smtClean="0">
              <a:solidFill>
                <a:srgbClr val="0070C0"/>
              </a:solidFill>
              <a:latin typeface="Arial Black" pitchFamily="34" charset="0"/>
            </a:endParaRPr>
          </a:p>
          <a:p>
            <a:pPr algn="ctr" eaLnBrk="0" hangingPunct="0">
              <a:defRPr/>
            </a:pPr>
            <a:r>
              <a:rPr lang="da-DK" dirty="0" smtClean="0">
                <a:solidFill>
                  <a:schemeClr val="bg1"/>
                </a:solidFill>
                <a:latin typeface="Arial Black" pitchFamily="34" charset="0"/>
              </a:rPr>
              <a:t>ÇGS NEDİR?</a:t>
            </a:r>
            <a:endParaRPr lang="da-DK" dirty="0">
              <a:solidFill>
                <a:srgbClr val="0070C0"/>
              </a:solidFill>
              <a:latin typeface="Arial Black" pitchFamily="34" charset="0"/>
            </a:endParaRPr>
          </a:p>
        </p:txBody>
      </p:sp>
      <p:pic>
        <p:nvPicPr>
          <p:cNvPr id="7" name="Resim 1" descr="C:\Users\computerPC\Desktop\LOGOLAR\turcevLogoSmall.png"/>
          <p:cNvPicPr/>
          <p:nvPr/>
        </p:nvPicPr>
        <p:blipFill>
          <a:blip r:embed="rId2" cstate="print"/>
          <a:srcRect/>
          <a:stretch>
            <a:fillRect/>
          </a:stretch>
        </p:blipFill>
        <p:spPr bwMode="auto">
          <a:xfrm>
            <a:off x="35496" y="44624"/>
            <a:ext cx="1440160" cy="1800200"/>
          </a:xfrm>
          <a:prstGeom prst="rect">
            <a:avLst/>
          </a:prstGeom>
          <a:noFill/>
          <a:ln w="9525">
            <a:noFill/>
            <a:miter lim="800000"/>
            <a:headEnd/>
            <a:tailEnd/>
          </a:ln>
        </p:spPr>
      </p:pic>
      <p:pic>
        <p:nvPicPr>
          <p:cNvPr id="8" name="Picture 34" descr="cgs logo 2009"/>
          <p:cNvPicPr>
            <a:picLocks noChangeAspect="1" noChangeArrowheads="1"/>
          </p:cNvPicPr>
          <p:nvPr/>
        </p:nvPicPr>
        <p:blipFill rotWithShape="1">
          <a:blip r:embed="rId3" cstate="print"/>
          <a:srcRect l="11652" r="17136"/>
          <a:stretch/>
        </p:blipFill>
        <p:spPr bwMode="auto">
          <a:xfrm>
            <a:off x="7581924" y="44624"/>
            <a:ext cx="1526580" cy="176735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6797" y="980728"/>
            <a:ext cx="6767611" cy="4745915"/>
          </a:xfrm>
          <a:prstGeom prst="rect">
            <a:avLst/>
          </a:prstGeom>
        </p:spPr>
        <p:txBody>
          <a:bodyPr wrap="square">
            <a:spAutoFit/>
          </a:bodyPr>
          <a:lstStyle/>
          <a:p>
            <a:pPr marL="273050" indent="-273050" eaLnBrk="0" hangingPunct="0">
              <a:lnSpc>
                <a:spcPct val="150000"/>
              </a:lnSpc>
              <a:spcBef>
                <a:spcPct val="20000"/>
              </a:spcBef>
              <a:buClr>
                <a:srgbClr val="0BD0D9"/>
              </a:buClr>
              <a:buSzPct val="95000"/>
              <a:buFont typeface="Wingdings 2" pitchFamily="18" charset="2"/>
              <a:buChar char=""/>
            </a:pPr>
            <a:r>
              <a:rPr lang="en-US" sz="2400" b="1" dirty="0" err="1" smtClean="0">
                <a:solidFill>
                  <a:srgbClr val="0070C0"/>
                </a:solidFill>
                <a:latin typeface="Arial" charset="0"/>
                <a:cs typeface="Arial" charset="0"/>
              </a:rPr>
              <a:t>Aktif</a:t>
            </a:r>
            <a:r>
              <a:rPr lang="en-US" sz="2400" b="1" dirty="0" smtClean="0">
                <a:solidFill>
                  <a:srgbClr val="0070C0"/>
                </a:solidFill>
                <a:latin typeface="Arial" charset="0"/>
                <a:cs typeface="Arial" charset="0"/>
              </a:rPr>
              <a:t> </a:t>
            </a:r>
            <a:r>
              <a:rPr lang="en-US" sz="2400" b="1" dirty="0" err="1" smtClean="0">
                <a:solidFill>
                  <a:srgbClr val="0070C0"/>
                </a:solidFill>
                <a:latin typeface="Arial" charset="0"/>
                <a:cs typeface="Arial" charset="0"/>
              </a:rPr>
              <a:t>öğrenme</a:t>
            </a:r>
            <a:r>
              <a:rPr lang="en-US" sz="2400" b="1" dirty="0" smtClean="0">
                <a:solidFill>
                  <a:srgbClr val="0070C0"/>
                </a:solidFill>
                <a:latin typeface="Arial" charset="0"/>
                <a:cs typeface="Arial" charset="0"/>
              </a:rPr>
              <a:t> </a:t>
            </a:r>
            <a:r>
              <a:rPr lang="en-US" sz="2400" b="1" dirty="0" err="1" smtClean="0">
                <a:solidFill>
                  <a:srgbClr val="0070C0"/>
                </a:solidFill>
                <a:latin typeface="Arial" charset="0"/>
                <a:cs typeface="Arial" charset="0"/>
              </a:rPr>
              <a:t>ve</a:t>
            </a:r>
            <a:r>
              <a:rPr lang="en-US" sz="2400" b="1" dirty="0" smtClean="0">
                <a:solidFill>
                  <a:srgbClr val="0070C0"/>
                </a:solidFill>
                <a:latin typeface="Arial" charset="0"/>
                <a:cs typeface="Arial" charset="0"/>
              </a:rPr>
              <a:t> </a:t>
            </a:r>
            <a:r>
              <a:rPr lang="en-US" sz="2400" b="1" dirty="0" err="1" smtClean="0">
                <a:solidFill>
                  <a:srgbClr val="0070C0"/>
                </a:solidFill>
                <a:latin typeface="Arial" charset="0"/>
                <a:cs typeface="Arial" charset="0"/>
              </a:rPr>
              <a:t>eğitim</a:t>
            </a:r>
            <a:r>
              <a:rPr lang="en-US" sz="2400" b="1" dirty="0" smtClean="0">
                <a:solidFill>
                  <a:srgbClr val="0070C0"/>
                </a:solidFill>
                <a:latin typeface="Arial" charset="0"/>
                <a:cs typeface="Arial" charset="0"/>
              </a:rPr>
              <a:t> </a:t>
            </a:r>
            <a:r>
              <a:rPr lang="en-US" sz="2400" b="1" dirty="0" err="1" smtClean="0">
                <a:solidFill>
                  <a:srgbClr val="0070C0"/>
                </a:solidFill>
                <a:latin typeface="Arial" charset="0"/>
                <a:cs typeface="Arial" charset="0"/>
              </a:rPr>
              <a:t>deneyimi</a:t>
            </a:r>
            <a:endParaRPr lang="en-US" sz="2400" b="1" dirty="0" smtClean="0">
              <a:solidFill>
                <a:srgbClr val="0070C0"/>
              </a:solidFill>
              <a:latin typeface="Arial" charset="0"/>
              <a:cs typeface="Arial" charset="0"/>
            </a:endParaRPr>
          </a:p>
          <a:p>
            <a:pPr marL="273050" indent="-273050" eaLnBrk="0" hangingPunct="0">
              <a:lnSpc>
                <a:spcPct val="150000"/>
              </a:lnSpc>
              <a:spcBef>
                <a:spcPct val="20000"/>
              </a:spcBef>
              <a:buClr>
                <a:srgbClr val="0BD0D9"/>
              </a:buClr>
              <a:buSzPct val="95000"/>
              <a:buFont typeface="Wingdings 2" pitchFamily="18" charset="2"/>
              <a:buChar char=""/>
            </a:pPr>
            <a:r>
              <a:rPr lang="en-US" sz="2400" b="1" dirty="0" smtClean="0">
                <a:solidFill>
                  <a:schemeClr val="accent1"/>
                </a:solidFill>
                <a:latin typeface="Arial" pitchFamily="34" charset="0"/>
                <a:cs typeface="Arial" pitchFamily="34" charset="0"/>
              </a:rPr>
              <a:t>program : </a:t>
            </a:r>
          </a:p>
          <a:p>
            <a:pPr marL="273050" indent="-273050" eaLnBrk="0" hangingPunct="0">
              <a:lnSpc>
                <a:spcPct val="150000"/>
              </a:lnSpc>
              <a:spcBef>
                <a:spcPct val="20000"/>
              </a:spcBef>
              <a:buClr>
                <a:srgbClr val="0BD0D9"/>
              </a:buClr>
              <a:buSzPct val="95000"/>
              <a:buFont typeface="Wingdings" pitchFamily="2" charset="2"/>
              <a:buChar char="Ø"/>
            </a:pPr>
            <a:r>
              <a:rPr lang="en-US" sz="2400" b="1" dirty="0" err="1" smtClean="0">
                <a:solidFill>
                  <a:schemeClr val="accent1"/>
                </a:solidFill>
                <a:latin typeface="Arial" pitchFamily="34" charset="0"/>
                <a:cs typeface="Arial" pitchFamily="34" charset="0"/>
              </a:rPr>
              <a:t>Gençlerin</a:t>
            </a:r>
            <a:r>
              <a:rPr lang="en-US" sz="2400" b="1" dirty="0" smtClean="0">
                <a:solidFill>
                  <a:schemeClr val="accent1"/>
                </a:solidFill>
                <a:latin typeface="Arial" pitchFamily="34" charset="0"/>
                <a:cs typeface="Arial" pitchFamily="34" charset="0"/>
              </a:rPr>
              <a:t> </a:t>
            </a:r>
            <a:r>
              <a:rPr lang="en-US" sz="2400" b="1" dirty="0" err="1" smtClean="0">
                <a:solidFill>
                  <a:schemeClr val="accent1"/>
                </a:solidFill>
                <a:latin typeface="Arial" pitchFamily="34" charset="0"/>
                <a:cs typeface="Arial" pitchFamily="34" charset="0"/>
              </a:rPr>
              <a:t>çevre</a:t>
            </a:r>
            <a:r>
              <a:rPr lang="en-US" sz="2400" b="1" dirty="0" smtClean="0">
                <a:solidFill>
                  <a:schemeClr val="accent1"/>
                </a:solidFill>
                <a:latin typeface="Arial" pitchFamily="34" charset="0"/>
                <a:cs typeface="Arial" pitchFamily="34" charset="0"/>
              </a:rPr>
              <a:t> </a:t>
            </a:r>
            <a:r>
              <a:rPr lang="en-US" sz="2400" b="1" dirty="0" err="1" smtClean="0">
                <a:solidFill>
                  <a:schemeClr val="accent1"/>
                </a:solidFill>
                <a:latin typeface="Arial" pitchFamily="34" charset="0"/>
                <a:cs typeface="Arial" pitchFamily="34" charset="0"/>
              </a:rPr>
              <a:t>konularındaki</a:t>
            </a:r>
            <a:r>
              <a:rPr lang="en-US" sz="2400" b="1" dirty="0" smtClean="0">
                <a:solidFill>
                  <a:schemeClr val="accent1"/>
                </a:solidFill>
                <a:latin typeface="Arial" pitchFamily="34" charset="0"/>
                <a:cs typeface="Arial" pitchFamily="34" charset="0"/>
              </a:rPr>
              <a:t> </a:t>
            </a:r>
            <a:r>
              <a:rPr lang="en-US" sz="2400" b="1" dirty="0" err="1" smtClean="0">
                <a:solidFill>
                  <a:schemeClr val="accent1"/>
                </a:solidFill>
                <a:latin typeface="Arial" pitchFamily="34" charset="0"/>
                <a:cs typeface="Arial" pitchFamily="34" charset="0"/>
              </a:rPr>
              <a:t>bilgisini</a:t>
            </a:r>
            <a:r>
              <a:rPr lang="en-US" sz="2400" b="1" dirty="0" smtClean="0">
                <a:solidFill>
                  <a:schemeClr val="accent1"/>
                </a:solidFill>
                <a:latin typeface="Arial" pitchFamily="34" charset="0"/>
                <a:cs typeface="Arial" pitchFamily="34" charset="0"/>
              </a:rPr>
              <a:t> </a:t>
            </a:r>
            <a:r>
              <a:rPr lang="en-US" sz="2400" b="1" dirty="0" err="1" smtClean="0">
                <a:solidFill>
                  <a:schemeClr val="accent1"/>
                </a:solidFill>
                <a:latin typeface="Arial" pitchFamily="34" charset="0"/>
                <a:cs typeface="Arial" pitchFamily="34" charset="0"/>
              </a:rPr>
              <a:t>geliştirir</a:t>
            </a:r>
            <a:endParaRPr lang="en-US" sz="2400" b="1" dirty="0" smtClean="0">
              <a:solidFill>
                <a:schemeClr val="accent1"/>
              </a:solidFill>
              <a:latin typeface="Arial" pitchFamily="34" charset="0"/>
              <a:cs typeface="Arial" pitchFamily="34" charset="0"/>
            </a:endParaRPr>
          </a:p>
          <a:p>
            <a:pPr marL="273050" indent="-273050" eaLnBrk="0" hangingPunct="0">
              <a:lnSpc>
                <a:spcPct val="150000"/>
              </a:lnSpc>
              <a:spcBef>
                <a:spcPct val="20000"/>
              </a:spcBef>
              <a:buClr>
                <a:srgbClr val="0BD0D9"/>
              </a:buClr>
              <a:buSzPct val="95000"/>
              <a:buFont typeface="Wingdings" pitchFamily="2" charset="2"/>
              <a:buChar char="Ø"/>
            </a:pPr>
            <a:r>
              <a:rPr lang="en-US" sz="2400" b="1" dirty="0" err="1" smtClean="0">
                <a:solidFill>
                  <a:schemeClr val="accent1"/>
                </a:solidFill>
                <a:latin typeface="Arial" pitchFamily="34" charset="0"/>
                <a:cs typeface="Arial" pitchFamily="34" charset="0"/>
              </a:rPr>
              <a:t>Genç</a:t>
            </a:r>
            <a:r>
              <a:rPr lang="en-US" sz="2400" dirty="0" err="1" smtClean="0">
                <a:solidFill>
                  <a:schemeClr val="accent1"/>
                </a:solidFill>
                <a:latin typeface="Arial" pitchFamily="34" charset="0"/>
                <a:cs typeface="Arial" pitchFamily="34" charset="0"/>
              </a:rPr>
              <a:t>lere</a:t>
            </a:r>
            <a:r>
              <a:rPr lang="en-US" sz="2400" dirty="0" smtClean="0">
                <a:solidFill>
                  <a:schemeClr val="accent1"/>
                </a:solidFill>
                <a:latin typeface="Arial" pitchFamily="34" charset="0"/>
                <a:cs typeface="Arial" pitchFamily="34" charset="0"/>
              </a:rPr>
              <a:t>, </a:t>
            </a:r>
            <a:r>
              <a:rPr lang="en-US" sz="2400" dirty="0" err="1" smtClean="0">
                <a:solidFill>
                  <a:schemeClr val="accent1"/>
                </a:solidFill>
                <a:latin typeface="Arial" pitchFamily="34" charset="0"/>
                <a:cs typeface="Arial" pitchFamily="34" charset="0"/>
              </a:rPr>
              <a:t>iletişim</a:t>
            </a:r>
            <a:r>
              <a:rPr lang="en-US" sz="2400" dirty="0" smtClean="0">
                <a:solidFill>
                  <a:schemeClr val="accent1"/>
                </a:solidFill>
                <a:latin typeface="Arial" pitchFamily="34" charset="0"/>
                <a:cs typeface="Arial" pitchFamily="34" charset="0"/>
              </a:rPr>
              <a:t>, </a:t>
            </a:r>
            <a:r>
              <a:rPr lang="en-US" sz="2400" dirty="0" err="1" smtClean="0">
                <a:solidFill>
                  <a:schemeClr val="accent1"/>
                </a:solidFill>
                <a:latin typeface="Arial" pitchFamily="34" charset="0"/>
                <a:cs typeface="Arial" pitchFamily="34" charset="0"/>
              </a:rPr>
              <a:t>küresel</a:t>
            </a:r>
            <a:r>
              <a:rPr lang="en-US" sz="2400" dirty="0" smtClean="0">
                <a:solidFill>
                  <a:schemeClr val="accent1"/>
                </a:solidFill>
                <a:latin typeface="Arial" pitchFamily="34" charset="0"/>
                <a:cs typeface="Arial" pitchFamily="34" charset="0"/>
              </a:rPr>
              <a:t> </a:t>
            </a:r>
            <a:r>
              <a:rPr lang="en-US" sz="2400" dirty="0" err="1" smtClean="0">
                <a:solidFill>
                  <a:schemeClr val="accent1"/>
                </a:solidFill>
                <a:latin typeface="Arial" pitchFamily="34" charset="0"/>
                <a:cs typeface="Arial" pitchFamily="34" charset="0"/>
              </a:rPr>
              <a:t>vatandaşlık</a:t>
            </a:r>
            <a:r>
              <a:rPr lang="en-US" sz="2400" dirty="0" smtClean="0">
                <a:solidFill>
                  <a:schemeClr val="accent1"/>
                </a:solidFill>
                <a:latin typeface="Arial" pitchFamily="34" charset="0"/>
                <a:cs typeface="Arial" pitchFamily="34" charset="0"/>
              </a:rPr>
              <a:t>, </a:t>
            </a:r>
            <a:r>
              <a:rPr lang="en-US" sz="2400" dirty="0" err="1" smtClean="0">
                <a:solidFill>
                  <a:schemeClr val="accent1"/>
                </a:solidFill>
                <a:latin typeface="Arial" pitchFamily="34" charset="0"/>
                <a:cs typeface="Arial" pitchFamily="34" charset="0"/>
              </a:rPr>
              <a:t>bireysel</a:t>
            </a:r>
            <a:r>
              <a:rPr lang="en-US" sz="2400" dirty="0" smtClean="0">
                <a:solidFill>
                  <a:schemeClr val="accent1"/>
                </a:solidFill>
                <a:latin typeface="Arial" pitchFamily="34" charset="0"/>
                <a:cs typeface="Arial" pitchFamily="34" charset="0"/>
              </a:rPr>
              <a:t> </a:t>
            </a:r>
            <a:r>
              <a:rPr lang="en-US" sz="2400" dirty="0" err="1" smtClean="0">
                <a:solidFill>
                  <a:schemeClr val="accent1"/>
                </a:solidFill>
                <a:latin typeface="Arial" pitchFamily="34" charset="0"/>
                <a:cs typeface="Arial" pitchFamily="34" charset="0"/>
              </a:rPr>
              <a:t>girişimcilik</a:t>
            </a:r>
            <a:r>
              <a:rPr lang="en-US" sz="2400" dirty="0" smtClean="0">
                <a:solidFill>
                  <a:schemeClr val="accent1"/>
                </a:solidFill>
                <a:latin typeface="Arial" pitchFamily="34" charset="0"/>
                <a:cs typeface="Arial" pitchFamily="34" charset="0"/>
              </a:rPr>
              <a:t>, </a:t>
            </a:r>
            <a:r>
              <a:rPr lang="en-US" sz="2400" dirty="0" err="1" smtClean="0">
                <a:solidFill>
                  <a:schemeClr val="accent1"/>
                </a:solidFill>
                <a:latin typeface="Arial" pitchFamily="34" charset="0"/>
                <a:cs typeface="Arial" pitchFamily="34" charset="0"/>
              </a:rPr>
              <a:t>takım</a:t>
            </a:r>
            <a:r>
              <a:rPr lang="en-US" sz="2400" dirty="0" smtClean="0">
                <a:solidFill>
                  <a:schemeClr val="accent1"/>
                </a:solidFill>
                <a:latin typeface="Arial" pitchFamily="34" charset="0"/>
                <a:cs typeface="Arial" pitchFamily="34" charset="0"/>
              </a:rPr>
              <a:t> </a:t>
            </a:r>
            <a:r>
              <a:rPr lang="en-US" sz="2400" dirty="0" err="1" smtClean="0">
                <a:solidFill>
                  <a:schemeClr val="accent1"/>
                </a:solidFill>
                <a:latin typeface="Arial" pitchFamily="34" charset="0"/>
                <a:cs typeface="Arial" pitchFamily="34" charset="0"/>
              </a:rPr>
              <a:t>çalışması</a:t>
            </a:r>
            <a:r>
              <a:rPr lang="en-US" sz="2400" dirty="0" smtClean="0">
                <a:solidFill>
                  <a:schemeClr val="accent1"/>
                </a:solidFill>
                <a:latin typeface="Arial" pitchFamily="34" charset="0"/>
                <a:cs typeface="Arial" pitchFamily="34" charset="0"/>
              </a:rPr>
              <a:t> </a:t>
            </a:r>
            <a:r>
              <a:rPr lang="en-US" sz="2400" dirty="0" err="1" smtClean="0">
                <a:solidFill>
                  <a:schemeClr val="accent1"/>
                </a:solidFill>
                <a:latin typeface="Arial" pitchFamily="34" charset="0"/>
                <a:cs typeface="Arial" pitchFamily="34" charset="0"/>
              </a:rPr>
              <a:t>ve</a:t>
            </a:r>
            <a:r>
              <a:rPr lang="en-US" sz="2400" dirty="0" smtClean="0">
                <a:solidFill>
                  <a:schemeClr val="accent1"/>
                </a:solidFill>
                <a:latin typeface="Arial" pitchFamily="34" charset="0"/>
                <a:cs typeface="Arial" pitchFamily="34" charset="0"/>
              </a:rPr>
              <a:t> </a:t>
            </a:r>
            <a:r>
              <a:rPr lang="en-US" sz="2400" dirty="0" err="1" smtClean="0">
                <a:solidFill>
                  <a:schemeClr val="accent1"/>
                </a:solidFill>
                <a:latin typeface="Arial" pitchFamily="34" charset="0"/>
                <a:cs typeface="Arial" pitchFamily="34" charset="0"/>
              </a:rPr>
              <a:t>liderlik</a:t>
            </a:r>
            <a:r>
              <a:rPr lang="en-US" sz="2400" dirty="0" smtClean="0">
                <a:solidFill>
                  <a:schemeClr val="accent1"/>
                </a:solidFill>
                <a:latin typeface="Arial" pitchFamily="34" charset="0"/>
                <a:cs typeface="Arial" pitchFamily="34" charset="0"/>
              </a:rPr>
              <a:t> </a:t>
            </a:r>
            <a:r>
              <a:rPr lang="en-US" sz="2400" dirty="0" err="1" smtClean="0">
                <a:solidFill>
                  <a:schemeClr val="accent1"/>
                </a:solidFill>
                <a:latin typeface="Arial" pitchFamily="34" charset="0"/>
                <a:cs typeface="Arial" pitchFamily="34" charset="0"/>
              </a:rPr>
              <a:t>gibi</a:t>
            </a:r>
            <a:r>
              <a:rPr lang="en-US" sz="2400" dirty="0" smtClean="0">
                <a:solidFill>
                  <a:schemeClr val="accent1"/>
                </a:solidFill>
                <a:latin typeface="Arial" pitchFamily="34" charset="0"/>
                <a:cs typeface="Arial" pitchFamily="34" charset="0"/>
              </a:rPr>
              <a:t> </a:t>
            </a:r>
            <a:r>
              <a:rPr lang="en-US" sz="2400" dirty="0" err="1" smtClean="0">
                <a:solidFill>
                  <a:schemeClr val="accent1"/>
                </a:solidFill>
                <a:latin typeface="Arial" pitchFamily="34" charset="0"/>
                <a:cs typeface="Arial" pitchFamily="34" charset="0"/>
              </a:rPr>
              <a:t>hayat</a:t>
            </a:r>
            <a:r>
              <a:rPr lang="en-US" sz="2400" dirty="0" smtClean="0">
                <a:solidFill>
                  <a:schemeClr val="accent1"/>
                </a:solidFill>
                <a:latin typeface="Arial" pitchFamily="34" charset="0"/>
                <a:cs typeface="Arial" pitchFamily="34" charset="0"/>
              </a:rPr>
              <a:t> </a:t>
            </a:r>
            <a:r>
              <a:rPr lang="en-US" sz="2400" dirty="0" err="1" smtClean="0">
                <a:solidFill>
                  <a:schemeClr val="accent1"/>
                </a:solidFill>
                <a:latin typeface="Arial" pitchFamily="34" charset="0"/>
                <a:cs typeface="Arial" pitchFamily="34" charset="0"/>
              </a:rPr>
              <a:t>boyu</a:t>
            </a:r>
            <a:r>
              <a:rPr lang="en-US" sz="2400" dirty="0" smtClean="0">
                <a:solidFill>
                  <a:schemeClr val="accent1"/>
                </a:solidFill>
                <a:latin typeface="Arial" pitchFamily="34" charset="0"/>
                <a:cs typeface="Arial" pitchFamily="34" charset="0"/>
              </a:rPr>
              <a:t> </a:t>
            </a:r>
            <a:r>
              <a:rPr lang="en-US" sz="2400" dirty="0" err="1" smtClean="0">
                <a:solidFill>
                  <a:schemeClr val="accent1"/>
                </a:solidFill>
                <a:latin typeface="Arial" pitchFamily="34" charset="0"/>
                <a:cs typeface="Arial" pitchFamily="34" charset="0"/>
              </a:rPr>
              <a:t>kullanabilecekleri</a:t>
            </a:r>
            <a:r>
              <a:rPr lang="en-US" sz="2400" dirty="0" smtClean="0">
                <a:solidFill>
                  <a:schemeClr val="accent1"/>
                </a:solidFill>
                <a:latin typeface="Arial" pitchFamily="34" charset="0"/>
                <a:cs typeface="Arial" pitchFamily="34" charset="0"/>
              </a:rPr>
              <a:t> </a:t>
            </a:r>
            <a:r>
              <a:rPr lang="en-US" sz="2400" dirty="0" err="1" smtClean="0">
                <a:solidFill>
                  <a:schemeClr val="accent1"/>
                </a:solidFill>
                <a:latin typeface="Arial" pitchFamily="34" charset="0"/>
                <a:cs typeface="Arial" pitchFamily="34" charset="0"/>
              </a:rPr>
              <a:t>beceriler</a:t>
            </a:r>
            <a:r>
              <a:rPr lang="en-US" sz="2400" dirty="0" smtClean="0">
                <a:solidFill>
                  <a:schemeClr val="accent1"/>
                </a:solidFill>
                <a:latin typeface="Arial" pitchFamily="34" charset="0"/>
                <a:cs typeface="Arial" pitchFamily="34" charset="0"/>
              </a:rPr>
              <a:t> </a:t>
            </a:r>
            <a:r>
              <a:rPr lang="en-US" sz="2400" dirty="0" err="1" smtClean="0">
                <a:solidFill>
                  <a:schemeClr val="accent1"/>
                </a:solidFill>
                <a:latin typeface="Arial" pitchFamily="34" charset="0"/>
                <a:cs typeface="Arial" pitchFamily="34" charset="0"/>
              </a:rPr>
              <a:t>kazandırır</a:t>
            </a:r>
            <a:endParaRPr lang="en-US" sz="2400" b="1" dirty="0" smtClean="0">
              <a:solidFill>
                <a:srgbClr val="0070C0"/>
              </a:solidFill>
              <a:latin typeface="Arial" pitchFamily="34" charset="0"/>
              <a:cs typeface="Arial" pitchFamily="34" charset="0"/>
            </a:endParaRPr>
          </a:p>
        </p:txBody>
      </p:sp>
      <p:pic>
        <p:nvPicPr>
          <p:cNvPr id="3" name="Picture 34" descr="cgs logo 2009"/>
          <p:cNvPicPr>
            <a:picLocks noChangeAspect="1" noChangeArrowheads="1"/>
          </p:cNvPicPr>
          <p:nvPr/>
        </p:nvPicPr>
        <p:blipFill>
          <a:blip r:embed="rId2" cstate="print"/>
          <a:srcRect/>
          <a:stretch>
            <a:fillRect/>
          </a:stretch>
        </p:blipFill>
        <p:spPr bwMode="auto">
          <a:xfrm>
            <a:off x="6972411" y="27732"/>
            <a:ext cx="2136094" cy="1601068"/>
          </a:xfrm>
          <a:prstGeom prst="rect">
            <a:avLst/>
          </a:prstGeom>
          <a:noFill/>
          <a:ln w="9525">
            <a:noFill/>
            <a:miter lim="800000"/>
            <a:headEnd/>
            <a:tailEnd/>
          </a:ln>
        </p:spPr>
      </p:pic>
      <p:pic>
        <p:nvPicPr>
          <p:cNvPr id="4" name="Resim 1" descr="C:\Users\computerPC\Desktop\LOGOLAR\turcevLogoSmall.png"/>
          <p:cNvPicPr/>
          <p:nvPr/>
        </p:nvPicPr>
        <p:blipFill>
          <a:blip r:embed="rId3" cstate="print"/>
          <a:srcRect/>
          <a:stretch>
            <a:fillRect/>
          </a:stretch>
        </p:blipFill>
        <p:spPr bwMode="auto">
          <a:xfrm>
            <a:off x="35496" y="44624"/>
            <a:ext cx="1440160" cy="1800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Resim 1" descr="C:\Users\computerPC\Desktop\LOGOLAR\turcevLogoSmall.png"/>
          <p:cNvPicPr/>
          <p:nvPr/>
        </p:nvPicPr>
        <p:blipFill>
          <a:blip r:embed="rId2" cstate="print"/>
          <a:srcRect/>
          <a:stretch>
            <a:fillRect/>
          </a:stretch>
        </p:blipFill>
        <p:spPr bwMode="auto">
          <a:xfrm>
            <a:off x="35496" y="44624"/>
            <a:ext cx="1476797" cy="1989137"/>
          </a:xfrm>
          <a:prstGeom prst="rect">
            <a:avLst/>
          </a:prstGeom>
          <a:noFill/>
          <a:ln w="9525">
            <a:noFill/>
            <a:miter lim="800000"/>
            <a:headEnd/>
            <a:tailEnd/>
          </a:ln>
        </p:spPr>
      </p:pic>
      <p:pic>
        <p:nvPicPr>
          <p:cNvPr id="10" name="Picture 34" descr="cgs logo 2009"/>
          <p:cNvPicPr>
            <a:picLocks noChangeAspect="1" noChangeArrowheads="1"/>
          </p:cNvPicPr>
          <p:nvPr/>
        </p:nvPicPr>
        <p:blipFill rotWithShape="1">
          <a:blip r:embed="rId3" cstate="print"/>
          <a:srcRect l="11652" r="17136"/>
          <a:stretch/>
        </p:blipFill>
        <p:spPr bwMode="auto">
          <a:xfrm>
            <a:off x="7581924" y="44624"/>
            <a:ext cx="1526580" cy="1767359"/>
          </a:xfrm>
          <a:prstGeom prst="rect">
            <a:avLst/>
          </a:prstGeom>
          <a:noFill/>
          <a:ln w="9525">
            <a:noFill/>
            <a:miter lim="800000"/>
            <a:headEnd/>
            <a:tailEnd/>
          </a:ln>
        </p:spPr>
      </p:pic>
      <p:sp>
        <p:nvSpPr>
          <p:cNvPr id="24578" name="AutoShape 2" descr="https://kadinininsanhaklari.org/wp-content/uploads/2018/07/17-hedef-go%CC%88rseli.png"/>
          <p:cNvSpPr>
            <a:spLocks noChangeAspect="1" noChangeArrowheads="1"/>
          </p:cNvSpPr>
          <p:nvPr/>
        </p:nvSpPr>
        <p:spPr bwMode="auto">
          <a:xfrm>
            <a:off x="155575" y="-3459163"/>
            <a:ext cx="14335125" cy="72104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0" name="AutoShape 4" descr="https://kadinininsanhaklari.org/wp-content/uploads/2018/07/17-hedef-go%CC%88rseli.png"/>
          <p:cNvSpPr>
            <a:spLocks noChangeAspect="1" noChangeArrowheads="1"/>
          </p:cNvSpPr>
          <p:nvPr/>
        </p:nvSpPr>
        <p:spPr bwMode="auto">
          <a:xfrm>
            <a:off x="155575" y="-3459163"/>
            <a:ext cx="14335125" cy="72104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2" name="AutoShape 6" descr="https://kadinininsanhaklari.org/wp-content/uploads/2018/07/17-hedef-go%CC%88rseli.png"/>
          <p:cNvSpPr>
            <a:spLocks noChangeAspect="1" noChangeArrowheads="1"/>
          </p:cNvSpPr>
          <p:nvPr/>
        </p:nvSpPr>
        <p:spPr bwMode="auto">
          <a:xfrm>
            <a:off x="155575" y="-3459163"/>
            <a:ext cx="14335125" cy="72104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4" name="AutoShape 8" descr="https://kadinininsanhaklari.org/wp-content/uploads/2018/07/17-hedef-go%CC%88rseli.png"/>
          <p:cNvSpPr>
            <a:spLocks noChangeAspect="1" noChangeArrowheads="1"/>
          </p:cNvSpPr>
          <p:nvPr/>
        </p:nvSpPr>
        <p:spPr bwMode="auto">
          <a:xfrm>
            <a:off x="155575" y="-3459163"/>
            <a:ext cx="14335125" cy="72104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6" name="AutoShape 10" descr="https://kadinininsanhaklari.org/wp-content/uploads/2018/07/17-hedef-go%CC%88rseli.png"/>
          <p:cNvSpPr>
            <a:spLocks noChangeAspect="1" noChangeArrowheads="1"/>
          </p:cNvSpPr>
          <p:nvPr/>
        </p:nvSpPr>
        <p:spPr bwMode="auto">
          <a:xfrm>
            <a:off x="155575" y="-3459163"/>
            <a:ext cx="14335125" cy="72104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8" name="AutoShape 12" descr="https://kadinininsanhaklari.org/wp-content/uploads/2018/07/17-hedef-go%CC%88rseli.png"/>
          <p:cNvSpPr>
            <a:spLocks noChangeAspect="1" noChangeArrowheads="1"/>
          </p:cNvSpPr>
          <p:nvPr/>
        </p:nvSpPr>
        <p:spPr bwMode="auto">
          <a:xfrm>
            <a:off x="155575" y="-3459163"/>
            <a:ext cx="14335125" cy="72104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90" name="AutoShape 14" descr="https://kadinininsanhaklari.org/wp-content/uploads/2018/07/17-hedef-go%CC%88rseli.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Rectangle 1"/>
          <p:cNvSpPr>
            <a:spLocks noChangeArrowheads="1"/>
          </p:cNvSpPr>
          <p:nvPr/>
        </p:nvSpPr>
        <p:spPr bwMode="auto">
          <a:xfrm>
            <a:off x="1547664" y="522402"/>
            <a:ext cx="576064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smtClean="0">
                <a:ln>
                  <a:noFill/>
                </a:ln>
                <a:solidFill>
                  <a:schemeClr val="accent1"/>
                </a:solidFill>
                <a:effectLst/>
                <a:latin typeface="Arial" pitchFamily="34" charset="0"/>
                <a:ea typeface="Calibri" pitchFamily="34" charset="0"/>
                <a:cs typeface="Arial" pitchFamily="34" charset="0"/>
              </a:rPr>
              <a:t>Sürdürülebilir</a:t>
            </a:r>
            <a:r>
              <a:rPr kumimoji="0" lang="en-US" sz="2200" b="1" i="0" u="none" strike="noStrike" cap="none" normalizeH="0" baseline="0" dirty="0" smtClean="0">
                <a:ln>
                  <a:noFill/>
                </a:ln>
                <a:solidFill>
                  <a:schemeClr val="accent1"/>
                </a:solidFill>
                <a:effectLst/>
                <a:latin typeface="Arial" pitchFamily="34" charset="0"/>
                <a:ea typeface="Calibri" pitchFamily="34" charset="0"/>
                <a:cs typeface="Arial" pitchFamily="34" charset="0"/>
              </a:rPr>
              <a:t> </a:t>
            </a:r>
            <a:r>
              <a:rPr kumimoji="0" lang="en-US" sz="2200" b="1" i="0" u="none" strike="noStrike" cap="none" normalizeH="0" baseline="0" dirty="0" err="1" smtClean="0">
                <a:ln>
                  <a:noFill/>
                </a:ln>
                <a:solidFill>
                  <a:schemeClr val="accent1"/>
                </a:solidFill>
                <a:effectLst/>
                <a:latin typeface="Arial" pitchFamily="34" charset="0"/>
                <a:ea typeface="Calibri" pitchFamily="34" charset="0"/>
                <a:cs typeface="Arial" pitchFamily="34" charset="0"/>
              </a:rPr>
              <a:t>gelişme</a:t>
            </a:r>
            <a:r>
              <a:rPr kumimoji="0" lang="en-US" sz="2200" b="1" i="0" u="none" strike="noStrike" cap="none" normalizeH="0" baseline="0" dirty="0" smtClean="0">
                <a:ln>
                  <a:noFill/>
                </a:ln>
                <a:solidFill>
                  <a:schemeClr val="accent1"/>
                </a:solidFill>
                <a:effectLst/>
                <a:latin typeface="Arial" pitchFamily="34" charset="0"/>
                <a:ea typeface="Calibri" pitchFamily="34" charset="0"/>
                <a:cs typeface="Arial" pitchFamily="34" charset="0"/>
              </a:rPr>
              <a:t> </a:t>
            </a:r>
            <a:r>
              <a:rPr kumimoji="0" lang="en-US" sz="2200" b="1" i="0" u="none" strike="noStrike" cap="none" normalizeH="0" baseline="0" dirty="0" err="1" smtClean="0">
                <a:ln>
                  <a:noFill/>
                </a:ln>
                <a:solidFill>
                  <a:schemeClr val="accent1"/>
                </a:solidFill>
                <a:effectLst/>
                <a:latin typeface="Arial" pitchFamily="34" charset="0"/>
                <a:ea typeface="Calibri" pitchFamily="34" charset="0"/>
                <a:cs typeface="Arial" pitchFamily="34" charset="0"/>
              </a:rPr>
              <a:t>hedefleri</a:t>
            </a:r>
            <a:r>
              <a:rPr kumimoji="0" lang="en-US" sz="2200" b="1" i="0" u="none" strike="noStrike" cap="none" normalizeH="0" baseline="0" dirty="0" smtClean="0">
                <a:ln>
                  <a:noFill/>
                </a:ln>
                <a:solidFill>
                  <a:schemeClr val="accent1"/>
                </a:solidFill>
                <a:effectLst/>
                <a:latin typeface="Arial" pitchFamily="34" charset="0"/>
                <a:ea typeface="Calibri" pitchFamily="34" charset="0"/>
                <a:cs typeface="Arial" pitchFamily="34" charset="0"/>
              </a:rPr>
              <a:t>, </a:t>
            </a:r>
            <a:r>
              <a:rPr kumimoji="0" lang="en-US" sz="2200" b="1" i="0" u="none" strike="noStrike" cap="none" normalizeH="0" baseline="0" dirty="0" err="1" smtClean="0">
                <a:ln>
                  <a:noFill/>
                </a:ln>
                <a:solidFill>
                  <a:schemeClr val="accent1"/>
                </a:solidFill>
                <a:effectLst/>
                <a:latin typeface="Arial" pitchFamily="34" charset="0"/>
                <a:ea typeface="Calibri" pitchFamily="34" charset="0"/>
                <a:cs typeface="Arial" pitchFamily="34" charset="0"/>
              </a:rPr>
              <a:t>programın</a:t>
            </a:r>
            <a:r>
              <a:rPr kumimoji="0" lang="en-US" sz="2200" b="1" i="0" u="none" strike="noStrike" cap="none" normalizeH="0" baseline="0" dirty="0" smtClean="0">
                <a:ln>
                  <a:noFill/>
                </a:ln>
                <a:solidFill>
                  <a:schemeClr val="accent1"/>
                </a:solidFill>
                <a:effectLst/>
                <a:latin typeface="Arial" pitchFamily="34" charset="0"/>
                <a:ea typeface="Calibri" pitchFamily="34" charset="0"/>
                <a:cs typeface="Arial" pitchFamily="34" charset="0"/>
              </a:rPr>
              <a:t> </a:t>
            </a:r>
            <a:r>
              <a:rPr kumimoji="0" lang="en-US" sz="2200" b="1" i="0" u="none" strike="noStrike" cap="none" normalizeH="0" baseline="0" dirty="0" err="1" smtClean="0">
                <a:ln>
                  <a:noFill/>
                </a:ln>
                <a:solidFill>
                  <a:schemeClr val="accent1"/>
                </a:solidFill>
                <a:effectLst/>
                <a:latin typeface="Arial" pitchFamily="34" charset="0"/>
                <a:ea typeface="Calibri" pitchFamily="34" charset="0"/>
                <a:cs typeface="Arial" pitchFamily="34" charset="0"/>
              </a:rPr>
              <a:t>özünü</a:t>
            </a:r>
            <a:r>
              <a:rPr kumimoji="0" lang="en-US" sz="2200" b="1" i="0" u="none" strike="noStrike" cap="none" normalizeH="0" dirty="0" smtClean="0">
                <a:ln>
                  <a:noFill/>
                </a:ln>
                <a:solidFill>
                  <a:schemeClr val="accent1"/>
                </a:solidFill>
                <a:effectLst/>
                <a:latin typeface="Arial" pitchFamily="34" charset="0"/>
                <a:ea typeface="Calibri" pitchFamily="34" charset="0"/>
                <a:cs typeface="Arial" pitchFamily="34" charset="0"/>
              </a:rPr>
              <a:t> </a:t>
            </a:r>
            <a:r>
              <a:rPr kumimoji="0" lang="en-US" sz="2200" b="1" i="0" u="none" strike="noStrike" cap="none" normalizeH="0" dirty="0" err="1" smtClean="0">
                <a:ln>
                  <a:noFill/>
                </a:ln>
                <a:solidFill>
                  <a:schemeClr val="accent1"/>
                </a:solidFill>
                <a:effectLst/>
                <a:latin typeface="Arial" pitchFamily="34" charset="0"/>
                <a:ea typeface="Calibri" pitchFamily="34" charset="0"/>
                <a:cs typeface="Arial" pitchFamily="34" charset="0"/>
              </a:rPr>
              <a:t>oluşturur</a:t>
            </a:r>
            <a:r>
              <a:rPr kumimoji="0" lang="en-US" sz="2200" b="1" i="0" u="none" strike="noStrike" cap="none" normalizeH="0" dirty="0" smtClean="0">
                <a:ln>
                  <a:noFill/>
                </a:ln>
                <a:solidFill>
                  <a:schemeClr val="accent1"/>
                </a:solidFill>
                <a:effectLst/>
                <a:latin typeface="Arial" pitchFamily="34" charset="0"/>
                <a:ea typeface="Calibri" pitchFamily="34" charset="0"/>
                <a:cs typeface="Arial" pitchFamily="34" charset="0"/>
              </a:rPr>
              <a:t> </a:t>
            </a:r>
            <a:r>
              <a:rPr kumimoji="0" lang="en-US" sz="2200" b="1" i="0" u="none" strike="noStrike" cap="none" normalizeH="0" dirty="0" err="1" smtClean="0">
                <a:ln>
                  <a:noFill/>
                </a:ln>
                <a:solidFill>
                  <a:schemeClr val="accent1"/>
                </a:solidFill>
                <a:effectLst/>
                <a:latin typeface="Arial" pitchFamily="34" charset="0"/>
                <a:ea typeface="Calibri" pitchFamily="34" charset="0"/>
                <a:cs typeface="Arial" pitchFamily="34" charset="0"/>
              </a:rPr>
              <a:t>ve</a:t>
            </a:r>
            <a:r>
              <a:rPr kumimoji="0" lang="en-US" sz="2200" b="1" i="0" u="none" strike="noStrike" cap="none" normalizeH="0" dirty="0" smtClean="0">
                <a:ln>
                  <a:noFill/>
                </a:ln>
                <a:solidFill>
                  <a:schemeClr val="accent1"/>
                </a:solidFill>
                <a:effectLst/>
                <a:latin typeface="Arial" pitchFamily="34" charset="0"/>
                <a:ea typeface="Calibri" pitchFamily="34" charset="0"/>
                <a:cs typeface="Arial" pitchFamily="34" charset="0"/>
              </a:rPr>
              <a:t> </a:t>
            </a:r>
            <a:r>
              <a:rPr kumimoji="0" lang="en-US" sz="2200" b="1" i="0" u="none" strike="noStrike" cap="none" normalizeH="0" dirty="0" err="1" smtClean="0">
                <a:ln>
                  <a:noFill/>
                </a:ln>
                <a:solidFill>
                  <a:schemeClr val="accent1"/>
                </a:solidFill>
                <a:effectLst/>
                <a:latin typeface="Arial" pitchFamily="34" charset="0"/>
                <a:ea typeface="Calibri" pitchFamily="34" charset="0"/>
                <a:cs typeface="Arial" pitchFamily="34" charset="0"/>
              </a:rPr>
              <a:t>uluslar</a:t>
            </a:r>
            <a:r>
              <a:rPr kumimoji="0" lang="en-US" sz="2200" b="1" i="0" u="none" strike="noStrike" cap="none" normalizeH="0" dirty="0" smtClean="0">
                <a:ln>
                  <a:noFill/>
                </a:ln>
                <a:solidFill>
                  <a:schemeClr val="accent1"/>
                </a:solidFill>
                <a:effectLst/>
                <a:latin typeface="Arial" pitchFamily="34" charset="0"/>
                <a:ea typeface="Calibri" pitchFamily="34" charset="0"/>
                <a:cs typeface="Arial" pitchFamily="34" charset="0"/>
              </a:rPr>
              <a:t> </a:t>
            </a:r>
            <a:r>
              <a:rPr kumimoji="0" lang="en-US" sz="2200" b="1" i="0" u="none" strike="noStrike" cap="none" normalizeH="0" dirty="0" err="1" smtClean="0">
                <a:ln>
                  <a:noFill/>
                </a:ln>
                <a:solidFill>
                  <a:schemeClr val="accent1"/>
                </a:solidFill>
                <a:effectLst/>
                <a:latin typeface="Arial" pitchFamily="34" charset="0"/>
                <a:ea typeface="Calibri" pitchFamily="34" charset="0"/>
                <a:cs typeface="Arial" pitchFamily="34" charset="0"/>
              </a:rPr>
              <a:t>arası</a:t>
            </a:r>
            <a:r>
              <a:rPr kumimoji="0" lang="en-US" sz="2200" b="1" i="0" u="none" strike="noStrike" cap="none" normalizeH="0" dirty="0" smtClean="0">
                <a:ln>
                  <a:noFill/>
                </a:ln>
                <a:solidFill>
                  <a:schemeClr val="accent1"/>
                </a:solidFill>
                <a:effectLst/>
                <a:latin typeface="Arial" pitchFamily="34" charset="0"/>
                <a:ea typeface="Calibri" pitchFamily="34" charset="0"/>
                <a:cs typeface="Arial" pitchFamily="34" charset="0"/>
              </a:rPr>
              <a:t> </a:t>
            </a:r>
            <a:r>
              <a:rPr kumimoji="0" lang="en-US" sz="2200" b="1" i="0" u="none" strike="noStrike" cap="none" normalizeH="0" dirty="0" err="1" smtClean="0">
                <a:ln>
                  <a:noFill/>
                </a:ln>
                <a:solidFill>
                  <a:schemeClr val="accent1"/>
                </a:solidFill>
                <a:effectLst/>
                <a:latin typeface="Arial" pitchFamily="34" charset="0"/>
                <a:ea typeface="Calibri" pitchFamily="34" charset="0"/>
                <a:cs typeface="Arial" pitchFamily="34" charset="0"/>
              </a:rPr>
              <a:t>yarışmalar</a:t>
            </a:r>
            <a:r>
              <a:rPr kumimoji="0" lang="en-US" sz="2200" b="1" i="0" u="none" strike="noStrike" cap="none" normalizeH="0" dirty="0" smtClean="0">
                <a:ln>
                  <a:noFill/>
                </a:ln>
                <a:solidFill>
                  <a:schemeClr val="accent1"/>
                </a:solidFill>
                <a:effectLst/>
                <a:latin typeface="Arial" pitchFamily="34" charset="0"/>
                <a:ea typeface="Calibri" pitchFamily="34" charset="0"/>
                <a:cs typeface="Arial" pitchFamily="34" charset="0"/>
              </a:rPr>
              <a:t> </a:t>
            </a:r>
            <a:r>
              <a:rPr kumimoji="0" lang="en-US" sz="2200" b="1" i="0" u="none" strike="noStrike" cap="none" normalizeH="0" dirty="0" err="1" smtClean="0">
                <a:ln>
                  <a:noFill/>
                </a:ln>
                <a:solidFill>
                  <a:schemeClr val="accent1"/>
                </a:solidFill>
                <a:effectLst/>
                <a:latin typeface="Arial" pitchFamily="34" charset="0"/>
                <a:ea typeface="Calibri" pitchFamily="34" charset="0"/>
                <a:cs typeface="Arial" pitchFamily="34" charset="0"/>
              </a:rPr>
              <a:t>yolu</a:t>
            </a:r>
            <a:r>
              <a:rPr kumimoji="0" lang="en-US" sz="2200" b="1" i="0" u="none" strike="noStrike" cap="none" normalizeH="0" dirty="0" smtClean="0">
                <a:ln>
                  <a:noFill/>
                </a:ln>
                <a:solidFill>
                  <a:schemeClr val="accent1"/>
                </a:solidFill>
                <a:effectLst/>
                <a:latin typeface="Arial" pitchFamily="34" charset="0"/>
                <a:ea typeface="Calibri" pitchFamily="34" charset="0"/>
                <a:cs typeface="Arial" pitchFamily="34" charset="0"/>
              </a:rPr>
              <a:t> </a:t>
            </a:r>
            <a:r>
              <a:rPr kumimoji="0" lang="en-US" sz="2200" b="1" i="0" u="none" strike="noStrike" cap="none" normalizeH="0" dirty="0" err="1" smtClean="0">
                <a:ln>
                  <a:noFill/>
                </a:ln>
                <a:solidFill>
                  <a:schemeClr val="accent1"/>
                </a:solidFill>
                <a:effectLst/>
                <a:latin typeface="Arial" pitchFamily="34" charset="0"/>
                <a:ea typeface="Calibri" pitchFamily="34" charset="0"/>
                <a:cs typeface="Arial" pitchFamily="34" charset="0"/>
              </a:rPr>
              <a:t>ile</a:t>
            </a:r>
            <a:r>
              <a:rPr kumimoji="0" lang="en-US" sz="2200" b="1" i="0" u="none" strike="noStrike" cap="none" normalizeH="0" dirty="0" smtClean="0">
                <a:ln>
                  <a:noFill/>
                </a:ln>
                <a:solidFill>
                  <a:schemeClr val="accent1"/>
                </a:solidFill>
                <a:effectLst/>
                <a:latin typeface="Arial" pitchFamily="34" charset="0"/>
                <a:ea typeface="Calibri" pitchFamily="34" charset="0"/>
                <a:cs typeface="Arial" pitchFamily="34" charset="0"/>
              </a:rPr>
              <a:t> </a:t>
            </a:r>
            <a:r>
              <a:rPr kumimoji="0" lang="en-US" sz="2200" b="1" i="0" u="none" strike="noStrike" cap="none" normalizeH="0" dirty="0" err="1" smtClean="0">
                <a:ln>
                  <a:noFill/>
                </a:ln>
                <a:solidFill>
                  <a:schemeClr val="accent1"/>
                </a:solidFill>
                <a:effectLst/>
                <a:latin typeface="Arial" pitchFamily="34" charset="0"/>
                <a:ea typeface="Calibri" pitchFamily="34" charset="0"/>
                <a:cs typeface="Arial" pitchFamily="34" charset="0"/>
              </a:rPr>
              <a:t>yaygınlaşmasını</a:t>
            </a:r>
            <a:r>
              <a:rPr kumimoji="0" lang="en-US" sz="2200" b="1" i="0" u="none" strike="noStrike" cap="none" normalizeH="0" dirty="0" smtClean="0">
                <a:ln>
                  <a:noFill/>
                </a:ln>
                <a:solidFill>
                  <a:schemeClr val="accent1"/>
                </a:solidFill>
                <a:effectLst/>
                <a:latin typeface="Arial" pitchFamily="34" charset="0"/>
                <a:ea typeface="Calibri" pitchFamily="34" charset="0"/>
                <a:cs typeface="Arial" pitchFamily="34" charset="0"/>
              </a:rPr>
              <a:t> </a:t>
            </a:r>
            <a:r>
              <a:rPr kumimoji="0" lang="en-US" sz="2200" b="1" i="0" u="none" strike="noStrike" cap="none" normalizeH="0" dirty="0" err="1" smtClean="0">
                <a:ln>
                  <a:noFill/>
                </a:ln>
                <a:solidFill>
                  <a:schemeClr val="accent1"/>
                </a:solidFill>
                <a:effectLst/>
                <a:latin typeface="Arial" pitchFamily="34" charset="0"/>
                <a:ea typeface="Calibri" pitchFamily="34" charset="0"/>
                <a:cs typeface="Arial" pitchFamily="34" charset="0"/>
              </a:rPr>
              <a:t>sağlar</a:t>
            </a:r>
            <a:endParaRPr kumimoji="0" lang="en-US" sz="2200" b="1" i="0" u="none" strike="noStrike" cap="none" normalizeH="0" baseline="0" dirty="0" smtClean="0">
              <a:ln>
                <a:noFill/>
              </a:ln>
              <a:solidFill>
                <a:schemeClr val="accent1"/>
              </a:solidFill>
              <a:effectLst/>
              <a:latin typeface="Arial" pitchFamily="34" charset="0"/>
              <a:cs typeface="Arial" pitchFamily="34" charset="0"/>
            </a:endParaRPr>
          </a:p>
        </p:txBody>
      </p:sp>
      <p:grpSp>
        <p:nvGrpSpPr>
          <p:cNvPr id="17" name="Group 16"/>
          <p:cNvGrpSpPr/>
          <p:nvPr/>
        </p:nvGrpSpPr>
        <p:grpSpPr>
          <a:xfrm>
            <a:off x="35496" y="2216274"/>
            <a:ext cx="9001000" cy="4453086"/>
            <a:chOff x="107504" y="2060848"/>
            <a:chExt cx="9001000" cy="4453086"/>
          </a:xfrm>
        </p:grpSpPr>
        <p:pic>
          <p:nvPicPr>
            <p:cNvPr id="18" name="Picture 17" descr="https://www.globalcompactturkiye.org/wp-content/uploads/2019/03/SKH-1.png">
              <a:hlinkClick r:id="rId4" tgtFrame="&quot;_blank&quot;"/>
            </p:cNvPr>
            <p:cNvPicPr/>
            <p:nvPr/>
          </p:nvPicPr>
          <p:blipFill>
            <a:blip r:embed="rId5" cstate="print"/>
            <a:srcRect/>
            <a:stretch>
              <a:fillRect/>
            </a:stretch>
          </p:blipFill>
          <p:spPr bwMode="auto">
            <a:xfrm>
              <a:off x="107504" y="2060848"/>
              <a:ext cx="1428750" cy="1428750"/>
            </a:xfrm>
            <a:prstGeom prst="rect">
              <a:avLst/>
            </a:prstGeom>
            <a:noFill/>
            <a:ln w="9525">
              <a:noFill/>
              <a:miter lim="800000"/>
              <a:headEnd/>
              <a:tailEnd/>
            </a:ln>
          </p:spPr>
        </p:pic>
        <p:pic>
          <p:nvPicPr>
            <p:cNvPr id="19" name="Picture 18" descr="https://www.globalcompactturkiye.org/wp-content/uploads/2019/03/SKH-2.png">
              <a:hlinkClick r:id="rId6" tgtFrame="&quot;_blank&quot;"/>
            </p:cNvPr>
            <p:cNvPicPr/>
            <p:nvPr/>
          </p:nvPicPr>
          <p:blipFill>
            <a:blip r:embed="rId7" cstate="print"/>
            <a:srcRect/>
            <a:stretch>
              <a:fillRect/>
            </a:stretch>
          </p:blipFill>
          <p:spPr bwMode="auto">
            <a:xfrm>
              <a:off x="1619672" y="2060848"/>
              <a:ext cx="1428750" cy="1428750"/>
            </a:xfrm>
            <a:prstGeom prst="rect">
              <a:avLst/>
            </a:prstGeom>
            <a:noFill/>
            <a:ln w="9525">
              <a:noFill/>
              <a:miter lim="800000"/>
              <a:headEnd/>
              <a:tailEnd/>
            </a:ln>
          </p:spPr>
        </p:pic>
        <p:pic>
          <p:nvPicPr>
            <p:cNvPr id="20" name="Picture 19" descr="https://www.globalcompactturkiye.org/wp-content/uploads/2019/03/SKH-3.png">
              <a:hlinkClick r:id="rId8" tgtFrame="&quot;_blank&quot;"/>
            </p:cNvPr>
            <p:cNvPicPr/>
            <p:nvPr/>
          </p:nvPicPr>
          <p:blipFill>
            <a:blip r:embed="rId9" cstate="print"/>
            <a:srcRect/>
            <a:stretch>
              <a:fillRect/>
            </a:stretch>
          </p:blipFill>
          <p:spPr bwMode="auto">
            <a:xfrm>
              <a:off x="3131840" y="2060848"/>
              <a:ext cx="1428750" cy="1428750"/>
            </a:xfrm>
            <a:prstGeom prst="rect">
              <a:avLst/>
            </a:prstGeom>
            <a:noFill/>
            <a:ln w="9525">
              <a:noFill/>
              <a:miter lim="800000"/>
              <a:headEnd/>
              <a:tailEnd/>
            </a:ln>
          </p:spPr>
        </p:pic>
        <p:pic>
          <p:nvPicPr>
            <p:cNvPr id="21" name="Picture 20" descr="https://www.globalcompactturkiye.org/wp-content/uploads/2019/03/SKH-4.png">
              <a:hlinkClick r:id="rId10" tgtFrame="&quot;_blank&quot;"/>
            </p:cNvPr>
            <p:cNvPicPr/>
            <p:nvPr/>
          </p:nvPicPr>
          <p:blipFill>
            <a:blip r:embed="rId11" cstate="print"/>
            <a:srcRect/>
            <a:stretch>
              <a:fillRect/>
            </a:stretch>
          </p:blipFill>
          <p:spPr bwMode="auto">
            <a:xfrm>
              <a:off x="4644008" y="2060848"/>
              <a:ext cx="1428750" cy="1428750"/>
            </a:xfrm>
            <a:prstGeom prst="rect">
              <a:avLst/>
            </a:prstGeom>
            <a:noFill/>
            <a:ln w="9525">
              <a:noFill/>
              <a:miter lim="800000"/>
              <a:headEnd/>
              <a:tailEnd/>
            </a:ln>
          </p:spPr>
        </p:pic>
        <p:pic>
          <p:nvPicPr>
            <p:cNvPr id="22" name="Picture 21" descr="https://www.globalcompactturkiye.org/wp-content/uploads/2019/03/SKH-5.png">
              <a:hlinkClick r:id="rId12" tgtFrame="&quot;_blank&quot;"/>
            </p:cNvPr>
            <p:cNvPicPr/>
            <p:nvPr/>
          </p:nvPicPr>
          <p:blipFill>
            <a:blip r:embed="rId13" cstate="print"/>
            <a:srcRect/>
            <a:stretch>
              <a:fillRect/>
            </a:stretch>
          </p:blipFill>
          <p:spPr bwMode="auto">
            <a:xfrm>
              <a:off x="6156176" y="2060848"/>
              <a:ext cx="1428750" cy="1428750"/>
            </a:xfrm>
            <a:prstGeom prst="rect">
              <a:avLst/>
            </a:prstGeom>
            <a:noFill/>
            <a:ln w="9525">
              <a:noFill/>
              <a:miter lim="800000"/>
              <a:headEnd/>
              <a:tailEnd/>
            </a:ln>
          </p:spPr>
        </p:pic>
        <p:pic>
          <p:nvPicPr>
            <p:cNvPr id="23" name="Picture 22" descr="https://www.globalcompactturkiye.org/wp-content/uploads/2019/03/SKH-6.png">
              <a:hlinkClick r:id="rId14" tgtFrame="&quot;_blank&quot;"/>
            </p:cNvPr>
            <p:cNvPicPr/>
            <p:nvPr/>
          </p:nvPicPr>
          <p:blipFill>
            <a:blip r:embed="rId15" cstate="print"/>
            <a:srcRect/>
            <a:stretch>
              <a:fillRect/>
            </a:stretch>
          </p:blipFill>
          <p:spPr bwMode="auto">
            <a:xfrm>
              <a:off x="7679754" y="2060848"/>
              <a:ext cx="1428750" cy="1428750"/>
            </a:xfrm>
            <a:prstGeom prst="rect">
              <a:avLst/>
            </a:prstGeom>
            <a:noFill/>
            <a:ln w="9525">
              <a:noFill/>
              <a:miter lim="800000"/>
              <a:headEnd/>
              <a:tailEnd/>
            </a:ln>
          </p:spPr>
        </p:pic>
        <p:pic>
          <p:nvPicPr>
            <p:cNvPr id="24" name="Picture 23" descr="https://www.globalcompactturkiye.org/wp-content/uploads/2019/03/SKH-7.png">
              <a:hlinkClick r:id="rId16" tgtFrame="&quot;_blank&quot;"/>
            </p:cNvPr>
            <p:cNvPicPr/>
            <p:nvPr/>
          </p:nvPicPr>
          <p:blipFill>
            <a:blip r:embed="rId17" cstate="print"/>
            <a:srcRect/>
            <a:stretch>
              <a:fillRect/>
            </a:stretch>
          </p:blipFill>
          <p:spPr bwMode="auto">
            <a:xfrm>
              <a:off x="107504" y="3573016"/>
              <a:ext cx="1428750" cy="1428750"/>
            </a:xfrm>
            <a:prstGeom prst="rect">
              <a:avLst/>
            </a:prstGeom>
            <a:noFill/>
            <a:ln w="9525">
              <a:noFill/>
              <a:miter lim="800000"/>
              <a:headEnd/>
              <a:tailEnd/>
            </a:ln>
          </p:spPr>
        </p:pic>
        <p:pic>
          <p:nvPicPr>
            <p:cNvPr id="25" name="Picture 24" descr="https://www.globalcompactturkiye.org/wp-content/uploads/2019/03/SKH-8.png">
              <a:hlinkClick r:id="rId18" tgtFrame="&quot;_blank&quot;"/>
            </p:cNvPr>
            <p:cNvPicPr/>
            <p:nvPr/>
          </p:nvPicPr>
          <p:blipFill>
            <a:blip r:embed="rId19" cstate="print"/>
            <a:srcRect/>
            <a:stretch>
              <a:fillRect/>
            </a:stretch>
          </p:blipFill>
          <p:spPr bwMode="auto">
            <a:xfrm>
              <a:off x="1619672" y="3573016"/>
              <a:ext cx="1428750" cy="1428750"/>
            </a:xfrm>
            <a:prstGeom prst="rect">
              <a:avLst/>
            </a:prstGeom>
            <a:noFill/>
            <a:ln w="9525">
              <a:noFill/>
              <a:miter lim="800000"/>
              <a:headEnd/>
              <a:tailEnd/>
            </a:ln>
          </p:spPr>
        </p:pic>
        <p:pic>
          <p:nvPicPr>
            <p:cNvPr id="26" name="Picture 25" descr="https://www.globalcompactturkiye.org/wp-content/uploads/2019/03/SKH-9.png">
              <a:hlinkClick r:id="rId20" tgtFrame="&quot;_blank&quot;"/>
            </p:cNvPr>
            <p:cNvPicPr/>
            <p:nvPr/>
          </p:nvPicPr>
          <p:blipFill>
            <a:blip r:embed="rId21" cstate="print"/>
            <a:srcRect/>
            <a:stretch>
              <a:fillRect/>
            </a:stretch>
          </p:blipFill>
          <p:spPr bwMode="auto">
            <a:xfrm>
              <a:off x="3143250" y="3573016"/>
              <a:ext cx="1428750" cy="1428750"/>
            </a:xfrm>
            <a:prstGeom prst="rect">
              <a:avLst/>
            </a:prstGeom>
            <a:noFill/>
            <a:ln w="9525">
              <a:noFill/>
              <a:miter lim="800000"/>
              <a:headEnd/>
              <a:tailEnd/>
            </a:ln>
          </p:spPr>
        </p:pic>
        <p:pic>
          <p:nvPicPr>
            <p:cNvPr id="27" name="Picture 26" descr="https://www.globalcompactturkiye.org/wp-content/uploads/2019/03/SKH-10.png">
              <a:hlinkClick r:id="rId22" tgtFrame="&quot;_blank&quot;"/>
            </p:cNvPr>
            <p:cNvPicPr/>
            <p:nvPr/>
          </p:nvPicPr>
          <p:blipFill>
            <a:blip r:embed="rId23" cstate="print"/>
            <a:srcRect/>
            <a:stretch>
              <a:fillRect/>
            </a:stretch>
          </p:blipFill>
          <p:spPr bwMode="auto">
            <a:xfrm>
              <a:off x="4644008" y="3573016"/>
              <a:ext cx="1428750" cy="1428750"/>
            </a:xfrm>
            <a:prstGeom prst="rect">
              <a:avLst/>
            </a:prstGeom>
            <a:noFill/>
            <a:ln w="9525">
              <a:noFill/>
              <a:miter lim="800000"/>
              <a:headEnd/>
              <a:tailEnd/>
            </a:ln>
          </p:spPr>
        </p:pic>
        <p:pic>
          <p:nvPicPr>
            <p:cNvPr id="28" name="Picture 27" descr="https://www.globalcompactturkiye.org/wp-content/uploads/2019/03/SKH-11.png">
              <a:hlinkClick r:id="rId24" tgtFrame="&quot;_blank&quot;"/>
            </p:cNvPr>
            <p:cNvPicPr/>
            <p:nvPr/>
          </p:nvPicPr>
          <p:blipFill>
            <a:blip r:embed="rId25" cstate="print"/>
            <a:srcRect/>
            <a:stretch>
              <a:fillRect/>
            </a:stretch>
          </p:blipFill>
          <p:spPr bwMode="auto">
            <a:xfrm>
              <a:off x="6156176" y="3573016"/>
              <a:ext cx="1428750" cy="1428750"/>
            </a:xfrm>
            <a:prstGeom prst="rect">
              <a:avLst/>
            </a:prstGeom>
            <a:noFill/>
            <a:ln w="9525">
              <a:noFill/>
              <a:miter lim="800000"/>
              <a:headEnd/>
              <a:tailEnd/>
            </a:ln>
          </p:spPr>
        </p:pic>
        <p:pic>
          <p:nvPicPr>
            <p:cNvPr id="29" name="Picture 28" descr="https://www.globalcompactturkiye.org/wp-content/uploads/2019/03/SKH-12.png">
              <a:hlinkClick r:id="rId26" tgtFrame="&quot;_blank&quot;"/>
            </p:cNvPr>
            <p:cNvPicPr/>
            <p:nvPr/>
          </p:nvPicPr>
          <p:blipFill>
            <a:blip r:embed="rId27" cstate="print"/>
            <a:srcRect/>
            <a:stretch>
              <a:fillRect/>
            </a:stretch>
          </p:blipFill>
          <p:spPr bwMode="auto">
            <a:xfrm>
              <a:off x="7679754" y="3573016"/>
              <a:ext cx="1428750" cy="1428750"/>
            </a:xfrm>
            <a:prstGeom prst="rect">
              <a:avLst/>
            </a:prstGeom>
            <a:noFill/>
            <a:ln w="9525">
              <a:noFill/>
              <a:miter lim="800000"/>
              <a:headEnd/>
              <a:tailEnd/>
            </a:ln>
          </p:spPr>
        </p:pic>
        <p:pic>
          <p:nvPicPr>
            <p:cNvPr id="30" name="Picture 29" descr="https://www.globalcompactturkiye.org/wp-content/uploads/2019/03/SKH-13.png">
              <a:hlinkClick r:id="rId28" tgtFrame="&quot;_blank&quot;"/>
            </p:cNvPr>
            <p:cNvPicPr/>
            <p:nvPr/>
          </p:nvPicPr>
          <p:blipFill>
            <a:blip r:embed="rId29" cstate="print"/>
            <a:srcRect/>
            <a:stretch>
              <a:fillRect/>
            </a:stretch>
          </p:blipFill>
          <p:spPr bwMode="auto">
            <a:xfrm>
              <a:off x="107504" y="5085184"/>
              <a:ext cx="1428750" cy="1428750"/>
            </a:xfrm>
            <a:prstGeom prst="rect">
              <a:avLst/>
            </a:prstGeom>
            <a:noFill/>
            <a:ln w="9525">
              <a:noFill/>
              <a:miter lim="800000"/>
              <a:headEnd/>
              <a:tailEnd/>
            </a:ln>
          </p:spPr>
        </p:pic>
        <p:pic>
          <p:nvPicPr>
            <p:cNvPr id="31" name="Picture 30" descr="https://www.globalcompactturkiye.org/wp-content/uploads/2019/03/SKH-14.png">
              <a:hlinkClick r:id="rId30" tgtFrame="&quot;_blank&quot;"/>
            </p:cNvPr>
            <p:cNvPicPr/>
            <p:nvPr/>
          </p:nvPicPr>
          <p:blipFill>
            <a:blip r:embed="rId31" cstate="print"/>
            <a:srcRect/>
            <a:stretch>
              <a:fillRect/>
            </a:stretch>
          </p:blipFill>
          <p:spPr bwMode="auto">
            <a:xfrm>
              <a:off x="1619672" y="5085184"/>
              <a:ext cx="1428750" cy="1428750"/>
            </a:xfrm>
            <a:prstGeom prst="rect">
              <a:avLst/>
            </a:prstGeom>
            <a:noFill/>
            <a:ln w="9525">
              <a:noFill/>
              <a:miter lim="800000"/>
              <a:headEnd/>
              <a:tailEnd/>
            </a:ln>
          </p:spPr>
        </p:pic>
        <p:pic>
          <p:nvPicPr>
            <p:cNvPr id="32" name="Picture 31" descr="https://www.globalcompactturkiye.org/wp-content/uploads/2019/03/SKH-15.png">
              <a:hlinkClick r:id="rId32" tgtFrame="&quot;_blank&quot;"/>
            </p:cNvPr>
            <p:cNvPicPr/>
            <p:nvPr/>
          </p:nvPicPr>
          <p:blipFill>
            <a:blip r:embed="rId33" cstate="print"/>
            <a:srcRect/>
            <a:stretch>
              <a:fillRect/>
            </a:stretch>
          </p:blipFill>
          <p:spPr bwMode="auto">
            <a:xfrm>
              <a:off x="3131840" y="5085184"/>
              <a:ext cx="1428750" cy="1428750"/>
            </a:xfrm>
            <a:prstGeom prst="rect">
              <a:avLst/>
            </a:prstGeom>
            <a:noFill/>
            <a:ln w="9525">
              <a:noFill/>
              <a:miter lim="800000"/>
              <a:headEnd/>
              <a:tailEnd/>
            </a:ln>
          </p:spPr>
        </p:pic>
        <p:pic>
          <p:nvPicPr>
            <p:cNvPr id="33" name="Picture 32" descr="https://www.globalcompactturkiye.org/wp-content/uploads/2019/03/SKH-16.png">
              <a:hlinkClick r:id="rId34" tgtFrame="&quot;_blank&quot;"/>
            </p:cNvPr>
            <p:cNvPicPr/>
            <p:nvPr/>
          </p:nvPicPr>
          <p:blipFill>
            <a:blip r:embed="rId35" cstate="print"/>
            <a:srcRect/>
            <a:stretch>
              <a:fillRect/>
            </a:stretch>
          </p:blipFill>
          <p:spPr bwMode="auto">
            <a:xfrm>
              <a:off x="4644008" y="5085184"/>
              <a:ext cx="1428750" cy="1428750"/>
            </a:xfrm>
            <a:prstGeom prst="rect">
              <a:avLst/>
            </a:prstGeom>
            <a:noFill/>
            <a:ln w="9525">
              <a:noFill/>
              <a:miter lim="800000"/>
              <a:headEnd/>
              <a:tailEnd/>
            </a:ln>
          </p:spPr>
        </p:pic>
        <p:pic>
          <p:nvPicPr>
            <p:cNvPr id="34" name="Picture 33" descr="https://www.globalcompactturkiye.org/wp-content/uploads/2019/03/SKH-17.png">
              <a:hlinkClick r:id="rId36" tgtFrame="&quot;_blank&quot;"/>
            </p:cNvPr>
            <p:cNvPicPr/>
            <p:nvPr/>
          </p:nvPicPr>
          <p:blipFill>
            <a:blip r:embed="rId37" cstate="print"/>
            <a:srcRect/>
            <a:stretch>
              <a:fillRect/>
            </a:stretch>
          </p:blipFill>
          <p:spPr bwMode="auto">
            <a:xfrm>
              <a:off x="6156176" y="5085184"/>
              <a:ext cx="1428750" cy="142875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a:grpSpLocks noGrp="1"/>
          </p:cNvGrpSpPr>
          <p:nvPr/>
        </p:nvGrpSpPr>
        <p:grpSpPr bwMode="auto">
          <a:xfrm>
            <a:off x="1274596" y="1955973"/>
            <a:ext cx="6537764" cy="3921299"/>
            <a:chOff x="2244" y="6068"/>
            <a:chExt cx="6588" cy="5320"/>
          </a:xfrm>
        </p:grpSpPr>
        <p:sp>
          <p:nvSpPr>
            <p:cNvPr id="3" name="Oval 3"/>
            <p:cNvSpPr>
              <a:spLocks noChangeArrowheads="1"/>
            </p:cNvSpPr>
            <p:nvPr/>
          </p:nvSpPr>
          <p:spPr bwMode="auto">
            <a:xfrm>
              <a:off x="3129" y="6752"/>
              <a:ext cx="4920" cy="3843"/>
            </a:xfrm>
            <a:prstGeom prst="ellipse">
              <a:avLst/>
            </a:prstGeom>
            <a:solidFill>
              <a:srgbClr val="FFFFFF"/>
            </a:solidFill>
            <a:ln w="76200">
              <a:solidFill>
                <a:srgbClr val="00B0F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4" name="Arc 4"/>
            <p:cNvSpPr>
              <a:spLocks/>
            </p:cNvSpPr>
            <p:nvPr/>
          </p:nvSpPr>
          <p:spPr bwMode="auto">
            <a:xfrm rot="21357926">
              <a:off x="6297" y="7094"/>
              <a:ext cx="1152" cy="1277"/>
            </a:xfrm>
            <a:custGeom>
              <a:avLst/>
              <a:gdLst>
                <a:gd name="G0" fmla="+- 0 0 0"/>
                <a:gd name="G1" fmla="+- 19155 0 0"/>
                <a:gd name="G2" fmla="+- 21600 0 0"/>
                <a:gd name="T0" fmla="*/ 9982 w 17281"/>
                <a:gd name="T1" fmla="*/ 0 h 19155"/>
                <a:gd name="T2" fmla="*/ 17281 w 17281"/>
                <a:gd name="T3" fmla="*/ 6196 h 19155"/>
                <a:gd name="T4" fmla="*/ 0 w 17281"/>
                <a:gd name="T5" fmla="*/ 19155 h 19155"/>
              </a:gdLst>
              <a:ahLst/>
              <a:cxnLst>
                <a:cxn ang="0">
                  <a:pos x="T0" y="T1"/>
                </a:cxn>
                <a:cxn ang="0">
                  <a:pos x="T2" y="T3"/>
                </a:cxn>
                <a:cxn ang="0">
                  <a:pos x="T4" y="T5"/>
                </a:cxn>
              </a:cxnLst>
              <a:rect l="0" t="0" r="r" b="b"/>
              <a:pathLst>
                <a:path w="17281" h="19155" fill="none" extrusionOk="0">
                  <a:moveTo>
                    <a:pt x="9982" y="-1"/>
                  </a:moveTo>
                  <a:cubicBezTo>
                    <a:pt x="12847" y="1493"/>
                    <a:pt x="15342" y="3610"/>
                    <a:pt x="17280" y="6196"/>
                  </a:cubicBezTo>
                </a:path>
                <a:path w="17281" h="19155" stroke="0" extrusionOk="0">
                  <a:moveTo>
                    <a:pt x="9982" y="-1"/>
                  </a:moveTo>
                  <a:cubicBezTo>
                    <a:pt x="12847" y="1493"/>
                    <a:pt x="15342" y="3610"/>
                    <a:pt x="17280" y="6196"/>
                  </a:cubicBezTo>
                  <a:lnTo>
                    <a:pt x="0" y="19155"/>
                  </a:lnTo>
                  <a:close/>
                </a:path>
              </a:pathLst>
            </a:custGeom>
            <a:noFill/>
            <a:ln w="76200">
              <a:solidFill>
                <a:srgbClr val="00B0F0"/>
              </a:solidFill>
              <a:round/>
              <a:headEnd/>
              <a:tailEnd type="stealth" w="med" len="med"/>
            </a:ln>
          </p:spPr>
          <p:txBody>
            <a:bodyPr vert="horz" wrap="square" lIns="91440" tIns="45720" rIns="91440" bIns="45720" numCol="1" anchor="t" anchorCtr="0" compatLnSpc="1">
              <a:prstTxWarp prst="textNoShape">
                <a:avLst/>
              </a:prstTxWarp>
            </a:bodyPr>
            <a:lstStyle/>
            <a:p>
              <a:endParaRPr lang="tr-TR"/>
            </a:p>
          </p:txBody>
        </p:sp>
        <p:sp>
          <p:nvSpPr>
            <p:cNvPr id="5" name="Arc 5"/>
            <p:cNvSpPr>
              <a:spLocks/>
            </p:cNvSpPr>
            <p:nvPr/>
          </p:nvSpPr>
          <p:spPr bwMode="auto">
            <a:xfrm rot="10560000">
              <a:off x="3573" y="8886"/>
              <a:ext cx="1152" cy="1277"/>
            </a:xfrm>
            <a:custGeom>
              <a:avLst/>
              <a:gdLst>
                <a:gd name="G0" fmla="+- 0 0 0"/>
                <a:gd name="G1" fmla="+- 19155 0 0"/>
                <a:gd name="G2" fmla="+- 21600 0 0"/>
                <a:gd name="T0" fmla="*/ 9982 w 17281"/>
                <a:gd name="T1" fmla="*/ 0 h 19155"/>
                <a:gd name="T2" fmla="*/ 17281 w 17281"/>
                <a:gd name="T3" fmla="*/ 6196 h 19155"/>
                <a:gd name="T4" fmla="*/ 0 w 17281"/>
                <a:gd name="T5" fmla="*/ 19155 h 19155"/>
              </a:gdLst>
              <a:ahLst/>
              <a:cxnLst>
                <a:cxn ang="0">
                  <a:pos x="T0" y="T1"/>
                </a:cxn>
                <a:cxn ang="0">
                  <a:pos x="T2" y="T3"/>
                </a:cxn>
                <a:cxn ang="0">
                  <a:pos x="T4" y="T5"/>
                </a:cxn>
              </a:cxnLst>
              <a:rect l="0" t="0" r="r" b="b"/>
              <a:pathLst>
                <a:path w="17281" h="19155" fill="none" extrusionOk="0">
                  <a:moveTo>
                    <a:pt x="9982" y="-1"/>
                  </a:moveTo>
                  <a:cubicBezTo>
                    <a:pt x="12847" y="1493"/>
                    <a:pt x="15342" y="3610"/>
                    <a:pt x="17280" y="6196"/>
                  </a:cubicBezTo>
                </a:path>
                <a:path w="17281" h="19155" stroke="0" extrusionOk="0">
                  <a:moveTo>
                    <a:pt x="9982" y="-1"/>
                  </a:moveTo>
                  <a:cubicBezTo>
                    <a:pt x="12847" y="1493"/>
                    <a:pt x="15342" y="3610"/>
                    <a:pt x="17280" y="6196"/>
                  </a:cubicBezTo>
                  <a:lnTo>
                    <a:pt x="0" y="19155"/>
                  </a:lnTo>
                  <a:close/>
                </a:path>
              </a:pathLst>
            </a:custGeom>
            <a:noFill/>
            <a:ln w="76200">
              <a:solidFill>
                <a:srgbClr val="00B0F0"/>
              </a:solidFill>
              <a:round/>
              <a:headEnd/>
              <a:tailEnd type="stealth" w="med" len="med"/>
            </a:ln>
          </p:spPr>
          <p:txBody>
            <a:bodyPr vert="horz" wrap="square" lIns="91440" tIns="45720" rIns="91440" bIns="45720" numCol="1" anchor="t" anchorCtr="0" compatLnSpc="1">
              <a:prstTxWarp prst="textNoShape">
                <a:avLst/>
              </a:prstTxWarp>
            </a:bodyPr>
            <a:lstStyle/>
            <a:p>
              <a:endParaRPr lang="tr-TR"/>
            </a:p>
          </p:txBody>
        </p:sp>
        <p:sp>
          <p:nvSpPr>
            <p:cNvPr id="6" name="Arc 6"/>
            <p:cNvSpPr>
              <a:spLocks/>
            </p:cNvSpPr>
            <p:nvPr/>
          </p:nvSpPr>
          <p:spPr bwMode="auto">
            <a:xfrm rot="6296790">
              <a:off x="6205" y="9059"/>
              <a:ext cx="1152" cy="1277"/>
            </a:xfrm>
            <a:custGeom>
              <a:avLst/>
              <a:gdLst>
                <a:gd name="G0" fmla="+- 0 0 0"/>
                <a:gd name="G1" fmla="+- 19155 0 0"/>
                <a:gd name="G2" fmla="+- 21600 0 0"/>
                <a:gd name="T0" fmla="*/ 9982 w 17281"/>
                <a:gd name="T1" fmla="*/ 0 h 19155"/>
                <a:gd name="T2" fmla="*/ 17281 w 17281"/>
                <a:gd name="T3" fmla="*/ 6196 h 19155"/>
                <a:gd name="T4" fmla="*/ 0 w 17281"/>
                <a:gd name="T5" fmla="*/ 19155 h 19155"/>
              </a:gdLst>
              <a:ahLst/>
              <a:cxnLst>
                <a:cxn ang="0">
                  <a:pos x="T0" y="T1"/>
                </a:cxn>
                <a:cxn ang="0">
                  <a:pos x="T2" y="T3"/>
                </a:cxn>
                <a:cxn ang="0">
                  <a:pos x="T4" y="T5"/>
                </a:cxn>
              </a:cxnLst>
              <a:rect l="0" t="0" r="r" b="b"/>
              <a:pathLst>
                <a:path w="17281" h="19155" fill="none" extrusionOk="0">
                  <a:moveTo>
                    <a:pt x="9982" y="-1"/>
                  </a:moveTo>
                  <a:cubicBezTo>
                    <a:pt x="12847" y="1493"/>
                    <a:pt x="15342" y="3610"/>
                    <a:pt x="17280" y="6196"/>
                  </a:cubicBezTo>
                </a:path>
                <a:path w="17281" h="19155" stroke="0" extrusionOk="0">
                  <a:moveTo>
                    <a:pt x="9982" y="-1"/>
                  </a:moveTo>
                  <a:cubicBezTo>
                    <a:pt x="12847" y="1493"/>
                    <a:pt x="15342" y="3610"/>
                    <a:pt x="17280" y="6196"/>
                  </a:cubicBezTo>
                  <a:lnTo>
                    <a:pt x="0" y="19155"/>
                  </a:lnTo>
                  <a:close/>
                </a:path>
              </a:pathLst>
            </a:custGeom>
            <a:noFill/>
            <a:ln w="76200">
              <a:solidFill>
                <a:srgbClr val="00B0F0"/>
              </a:solidFill>
              <a:round/>
              <a:headEnd/>
              <a:tailEnd type="stealth" w="med" len="med"/>
            </a:ln>
          </p:spPr>
          <p:txBody>
            <a:bodyPr vert="horz" wrap="square" lIns="91440" tIns="45720" rIns="91440" bIns="45720" numCol="1" anchor="t" anchorCtr="0" compatLnSpc="1">
              <a:prstTxWarp prst="textNoShape">
                <a:avLst/>
              </a:prstTxWarp>
            </a:bodyPr>
            <a:lstStyle/>
            <a:p>
              <a:endParaRPr lang="tr-TR"/>
            </a:p>
          </p:txBody>
        </p:sp>
        <p:sp>
          <p:nvSpPr>
            <p:cNvPr id="7" name="Oval 7"/>
            <p:cNvSpPr>
              <a:spLocks noChangeArrowheads="1"/>
            </p:cNvSpPr>
            <p:nvPr/>
          </p:nvSpPr>
          <p:spPr bwMode="auto">
            <a:xfrm>
              <a:off x="2244" y="7803"/>
              <a:ext cx="2235" cy="1890"/>
            </a:xfrm>
            <a:prstGeom prst="ellipse">
              <a:avLst/>
            </a:prstGeom>
            <a:solidFill>
              <a:srgbClr val="00B0F0"/>
            </a:solidFill>
            <a:ln w="38100">
              <a:solidFill>
                <a:srgbClr val="FFFF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8" name="Text Box 8"/>
            <p:cNvSpPr txBox="1">
              <a:spLocks noChangeArrowheads="1"/>
            </p:cNvSpPr>
            <p:nvPr/>
          </p:nvSpPr>
          <p:spPr bwMode="auto">
            <a:xfrm>
              <a:off x="2460" y="8303"/>
              <a:ext cx="1819" cy="977"/>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2400" b="1" i="0" u="none" strike="noStrike" cap="none" normalizeH="0" baseline="0" dirty="0" smtClean="0">
                  <a:ln>
                    <a:noFill/>
                  </a:ln>
                  <a:solidFill>
                    <a:srgbClr val="FFFF00"/>
                  </a:solidFill>
                  <a:effectLst/>
                  <a:latin typeface="Arial" panose="020B0604020202020204" pitchFamily="34" charset="0"/>
                  <a:cs typeface="Arial" panose="020B0604020202020204" pitchFamily="34" charset="0"/>
                </a:rPr>
                <a:t>Yayınla </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Oval 9"/>
            <p:cNvSpPr>
              <a:spLocks noChangeArrowheads="1"/>
            </p:cNvSpPr>
            <p:nvPr/>
          </p:nvSpPr>
          <p:spPr bwMode="auto">
            <a:xfrm>
              <a:off x="4479" y="6068"/>
              <a:ext cx="2220" cy="1875"/>
            </a:xfrm>
            <a:prstGeom prst="ellipse">
              <a:avLst/>
            </a:prstGeom>
            <a:solidFill>
              <a:srgbClr val="00B0F0"/>
            </a:solidFill>
            <a:ln w="38100">
              <a:solidFill>
                <a:srgbClr val="FFFF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10" name="Text Box 10"/>
            <p:cNvSpPr txBox="1">
              <a:spLocks noChangeArrowheads="1"/>
            </p:cNvSpPr>
            <p:nvPr/>
          </p:nvSpPr>
          <p:spPr bwMode="auto">
            <a:xfrm>
              <a:off x="4960" y="6564"/>
              <a:ext cx="1332" cy="969"/>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2400" b="1" i="0" u="none" strike="noStrike" cap="none" normalizeH="0" baseline="0" dirty="0" smtClean="0">
                  <a:ln>
                    <a:noFill/>
                  </a:ln>
                  <a:solidFill>
                    <a:srgbClr val="FFFF00"/>
                  </a:solidFill>
                  <a:effectLst/>
                  <a:latin typeface="Arial" panose="020B0604020202020204" pitchFamily="34" charset="0"/>
                  <a:cs typeface="Arial" panose="020B0604020202020204" pitchFamily="34" charset="0"/>
                </a:rPr>
                <a:t>Araştır</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Oval 11"/>
            <p:cNvSpPr>
              <a:spLocks noChangeArrowheads="1"/>
            </p:cNvSpPr>
            <p:nvPr/>
          </p:nvSpPr>
          <p:spPr bwMode="auto">
            <a:xfrm>
              <a:off x="6597" y="7803"/>
              <a:ext cx="2235" cy="1890"/>
            </a:xfrm>
            <a:prstGeom prst="ellipse">
              <a:avLst/>
            </a:prstGeom>
            <a:solidFill>
              <a:srgbClr val="00B0F0"/>
            </a:solidFill>
            <a:ln w="38100">
              <a:solidFill>
                <a:srgbClr val="FFFF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12" name="Text Box 12"/>
            <p:cNvSpPr txBox="1">
              <a:spLocks noChangeArrowheads="1"/>
            </p:cNvSpPr>
            <p:nvPr/>
          </p:nvSpPr>
          <p:spPr bwMode="auto">
            <a:xfrm>
              <a:off x="6825" y="8175"/>
              <a:ext cx="1747" cy="115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2400" b="1" i="0" u="none" strike="noStrike" cap="none" normalizeH="0" baseline="0" dirty="0" smtClean="0">
                  <a:ln>
                    <a:noFill/>
                  </a:ln>
                  <a:solidFill>
                    <a:srgbClr val="FFFF00"/>
                  </a:solidFill>
                  <a:effectLst/>
                  <a:latin typeface="Arial" panose="020B0604020202020204" pitchFamily="34" charset="0"/>
                  <a:cs typeface="Arial" panose="020B0604020202020204" pitchFamily="34" charset="0"/>
                </a:rPr>
                <a:t>Çözüm öner</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Oval 13"/>
            <p:cNvSpPr>
              <a:spLocks noChangeArrowheads="1"/>
            </p:cNvSpPr>
            <p:nvPr/>
          </p:nvSpPr>
          <p:spPr bwMode="auto">
            <a:xfrm>
              <a:off x="4362" y="9498"/>
              <a:ext cx="2235" cy="1890"/>
            </a:xfrm>
            <a:prstGeom prst="ellipse">
              <a:avLst/>
            </a:prstGeom>
            <a:solidFill>
              <a:srgbClr val="00B0F0"/>
            </a:solidFill>
            <a:ln w="38100">
              <a:solidFill>
                <a:srgbClr val="FFFF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14" name="Text Box 14"/>
            <p:cNvSpPr txBox="1">
              <a:spLocks noChangeArrowheads="1"/>
            </p:cNvSpPr>
            <p:nvPr/>
          </p:nvSpPr>
          <p:spPr bwMode="auto">
            <a:xfrm>
              <a:off x="4725" y="9902"/>
              <a:ext cx="1507" cy="1225"/>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rgbClr val="FFFF00"/>
                  </a:solidFill>
                  <a:effectLst/>
                  <a:latin typeface="Arial" panose="020B0604020202020204" pitchFamily="34" charset="0"/>
                  <a:cs typeface="Arial" panose="020B0604020202020204" pitchFamily="34" charset="0"/>
                </a:rPr>
                <a:t>Haber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rgbClr val="FFFF00"/>
                  </a:solidFill>
                  <a:effectLst/>
                  <a:latin typeface="Arial" panose="020B0604020202020204" pitchFamily="34" charset="0"/>
                  <a:cs typeface="Arial" panose="020B0604020202020204" pitchFamily="34" charset="0"/>
                </a:rPr>
                <a:t>yap</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Arc 15"/>
            <p:cNvSpPr>
              <a:spLocks/>
            </p:cNvSpPr>
            <p:nvPr/>
          </p:nvSpPr>
          <p:spPr bwMode="auto">
            <a:xfrm rot="17040000">
              <a:off x="3657" y="7163"/>
              <a:ext cx="1152" cy="1277"/>
            </a:xfrm>
            <a:custGeom>
              <a:avLst/>
              <a:gdLst>
                <a:gd name="G0" fmla="+- 0 0 0"/>
                <a:gd name="G1" fmla="+- 19155 0 0"/>
                <a:gd name="G2" fmla="+- 21600 0 0"/>
                <a:gd name="T0" fmla="*/ 9982 w 17281"/>
                <a:gd name="T1" fmla="*/ 0 h 19155"/>
                <a:gd name="T2" fmla="*/ 17281 w 17281"/>
                <a:gd name="T3" fmla="*/ 6196 h 19155"/>
                <a:gd name="T4" fmla="*/ 0 w 17281"/>
                <a:gd name="T5" fmla="*/ 19155 h 19155"/>
              </a:gdLst>
              <a:ahLst/>
              <a:cxnLst>
                <a:cxn ang="0">
                  <a:pos x="T0" y="T1"/>
                </a:cxn>
                <a:cxn ang="0">
                  <a:pos x="T2" y="T3"/>
                </a:cxn>
                <a:cxn ang="0">
                  <a:pos x="T4" y="T5"/>
                </a:cxn>
              </a:cxnLst>
              <a:rect l="0" t="0" r="r" b="b"/>
              <a:pathLst>
                <a:path w="17281" h="19155" fill="none" extrusionOk="0">
                  <a:moveTo>
                    <a:pt x="9982" y="-1"/>
                  </a:moveTo>
                  <a:cubicBezTo>
                    <a:pt x="12847" y="1493"/>
                    <a:pt x="15342" y="3610"/>
                    <a:pt x="17280" y="6196"/>
                  </a:cubicBezTo>
                </a:path>
                <a:path w="17281" h="19155" stroke="0" extrusionOk="0">
                  <a:moveTo>
                    <a:pt x="9982" y="-1"/>
                  </a:moveTo>
                  <a:cubicBezTo>
                    <a:pt x="12847" y="1493"/>
                    <a:pt x="15342" y="3610"/>
                    <a:pt x="17280" y="6196"/>
                  </a:cubicBezTo>
                  <a:lnTo>
                    <a:pt x="0" y="19155"/>
                  </a:lnTo>
                  <a:close/>
                </a:path>
              </a:pathLst>
            </a:custGeom>
            <a:solidFill>
              <a:schemeClr val="bg1"/>
            </a:solidFill>
            <a:ln w="76200">
              <a:solidFill>
                <a:srgbClr val="00B0F0"/>
              </a:solidFill>
              <a:round/>
              <a:headEnd/>
              <a:tailEnd type="stealth" w="med" len="med"/>
            </a:ln>
          </p:spPr>
          <p:txBody>
            <a:bodyPr vert="horz" wrap="square" lIns="91440" tIns="45720" rIns="91440" bIns="45720" numCol="1" anchor="t" anchorCtr="0" compatLnSpc="1">
              <a:prstTxWarp prst="textNoShape">
                <a:avLst/>
              </a:prstTxWarp>
            </a:bodyPr>
            <a:lstStyle/>
            <a:p>
              <a:endParaRPr lang="tr-TR"/>
            </a:p>
          </p:txBody>
        </p:sp>
      </p:grpSp>
      <p:sp>
        <p:nvSpPr>
          <p:cNvPr id="16" name="Title 3"/>
          <p:cNvSpPr txBox="1">
            <a:spLocks/>
          </p:cNvSpPr>
          <p:nvPr/>
        </p:nvSpPr>
        <p:spPr>
          <a:xfrm>
            <a:off x="1691680" y="404664"/>
            <a:ext cx="5472608" cy="1008112"/>
          </a:xfrm>
          <a:prstGeom prst="rect">
            <a:avLst/>
          </a:prstGeom>
          <a:solidFill>
            <a:schemeClr val="accent2"/>
          </a:solidFill>
        </p:spPr>
        <p:txBody>
          <a:bodyPr>
            <a:normAutofit fontScale="25000" lnSpcReduction="200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tr-TR" b="0" dirty="0" smtClean="0"/>
              <a:t>  </a:t>
            </a:r>
            <a:r>
              <a:rPr lang="tr-TR" sz="9600" b="0" dirty="0" smtClean="0">
                <a:latin typeface="Arial" panose="020B0604020202020204" pitchFamily="34" charset="0"/>
                <a:cs typeface="Arial" panose="020B0604020202020204" pitchFamily="34" charset="0"/>
              </a:rPr>
              <a:t/>
            </a:r>
            <a:br>
              <a:rPr lang="tr-TR" sz="9600" b="0" dirty="0" smtClean="0">
                <a:latin typeface="Arial" panose="020B0604020202020204" pitchFamily="34" charset="0"/>
                <a:cs typeface="Arial" panose="020B0604020202020204" pitchFamily="34" charset="0"/>
              </a:rPr>
            </a:br>
            <a:r>
              <a:rPr lang="en-GB" sz="11200" dirty="0" smtClean="0">
                <a:solidFill>
                  <a:schemeClr val="bg1"/>
                </a:solidFill>
                <a:latin typeface="Arial" pitchFamily="34" charset="0"/>
                <a:cs typeface="Arial" pitchFamily="34" charset="0"/>
              </a:rPr>
              <a:t>ÇGS</a:t>
            </a:r>
            <a:r>
              <a:rPr lang="tr-TR" sz="11200" dirty="0" smtClean="0">
                <a:solidFill>
                  <a:schemeClr val="bg1"/>
                </a:solidFill>
                <a:latin typeface="Arial" pitchFamily="34" charset="0"/>
                <a:cs typeface="Arial" pitchFamily="34" charset="0"/>
              </a:rPr>
              <a:t> yöntemi</a:t>
            </a:r>
            <a:r>
              <a:rPr lang="en-US" sz="11200" dirty="0" smtClean="0">
                <a:solidFill>
                  <a:schemeClr val="bg1"/>
                </a:solidFill>
                <a:latin typeface="Arial" pitchFamily="34" charset="0"/>
                <a:cs typeface="Arial" pitchFamily="34" charset="0"/>
              </a:rPr>
              <a:t> : </a:t>
            </a:r>
            <a:r>
              <a:rPr lang="en-US" sz="11200" dirty="0" err="1" smtClean="0">
                <a:solidFill>
                  <a:schemeClr val="bg1"/>
                </a:solidFill>
                <a:latin typeface="Arial" pitchFamily="34" charset="0"/>
                <a:cs typeface="Arial" pitchFamily="34" charset="0"/>
              </a:rPr>
              <a:t>Çevre</a:t>
            </a:r>
            <a:r>
              <a:rPr lang="en-US" sz="11200" dirty="0" smtClean="0">
                <a:solidFill>
                  <a:schemeClr val="bg1"/>
                </a:solidFill>
                <a:latin typeface="Arial" pitchFamily="34" charset="0"/>
                <a:cs typeface="Arial" pitchFamily="34" charset="0"/>
              </a:rPr>
              <a:t> </a:t>
            </a:r>
            <a:r>
              <a:rPr lang="en-US" sz="11200" dirty="0" err="1" smtClean="0">
                <a:solidFill>
                  <a:schemeClr val="bg1"/>
                </a:solidFill>
                <a:latin typeface="Arial" pitchFamily="34" charset="0"/>
                <a:cs typeface="Arial" pitchFamily="34" charset="0"/>
              </a:rPr>
              <a:t>Gazeteciliği</a:t>
            </a:r>
            <a:r>
              <a:rPr lang="tr-TR" sz="11200" dirty="0" smtClean="0">
                <a:latin typeface="Arial" panose="020B0604020202020204" pitchFamily="34" charset="0"/>
                <a:cs typeface="Arial" panose="020B0604020202020204" pitchFamily="34" charset="0"/>
              </a:rPr>
              <a:t/>
            </a:r>
            <a:br>
              <a:rPr lang="tr-TR" sz="11200" dirty="0" smtClean="0">
                <a:latin typeface="Arial" panose="020B0604020202020204" pitchFamily="34" charset="0"/>
                <a:cs typeface="Arial" panose="020B0604020202020204" pitchFamily="34" charset="0"/>
              </a:rPr>
            </a:br>
            <a:r>
              <a:rPr lang="tr-TR" sz="11200" dirty="0" smtClean="0">
                <a:latin typeface="Arial" panose="020B0604020202020204" pitchFamily="34" charset="0"/>
                <a:cs typeface="Arial" panose="020B0604020202020204" pitchFamily="34" charset="0"/>
              </a:rPr>
              <a:t/>
            </a:r>
            <a:br>
              <a:rPr lang="tr-TR" sz="11200" dirty="0" smtClean="0">
                <a:latin typeface="Arial" panose="020B0604020202020204" pitchFamily="34" charset="0"/>
                <a:cs typeface="Arial" panose="020B0604020202020204" pitchFamily="34" charset="0"/>
              </a:rPr>
            </a:br>
            <a:r>
              <a:rPr lang="tr-TR" b="0" dirty="0" smtClean="0"/>
              <a:t/>
            </a:r>
            <a:br>
              <a:rPr lang="tr-TR" b="0" dirty="0" smtClean="0"/>
            </a:br>
            <a:r>
              <a:rPr lang="tr-TR" b="0" dirty="0" smtClean="0"/>
              <a:t/>
            </a:r>
            <a:br>
              <a:rPr lang="tr-TR" b="0" dirty="0" smtClean="0"/>
            </a:br>
            <a:endParaRPr lang="tr-TR" b="0" dirty="0"/>
          </a:p>
        </p:txBody>
      </p:sp>
      <p:pic>
        <p:nvPicPr>
          <p:cNvPr id="17" name="Resim 1" descr="C:\Users\computerPC\Desktop\LOGOLAR\turcevLogoSmall.png"/>
          <p:cNvPicPr/>
          <p:nvPr/>
        </p:nvPicPr>
        <p:blipFill>
          <a:blip r:embed="rId3" cstate="print"/>
          <a:srcRect/>
          <a:stretch>
            <a:fillRect/>
          </a:stretch>
        </p:blipFill>
        <p:spPr bwMode="auto">
          <a:xfrm>
            <a:off x="35496" y="44624"/>
            <a:ext cx="1549431" cy="2016224"/>
          </a:xfrm>
          <a:prstGeom prst="rect">
            <a:avLst/>
          </a:prstGeom>
          <a:noFill/>
          <a:ln w="9525">
            <a:noFill/>
            <a:miter lim="800000"/>
            <a:headEnd/>
            <a:tailEnd/>
          </a:ln>
        </p:spPr>
      </p:pic>
      <p:sp>
        <p:nvSpPr>
          <p:cNvPr id="20" name="TextBox 19"/>
          <p:cNvSpPr txBox="1"/>
          <p:nvPr/>
        </p:nvSpPr>
        <p:spPr>
          <a:xfrm>
            <a:off x="2129316" y="6021288"/>
            <a:ext cx="4818948" cy="523220"/>
          </a:xfrm>
          <a:prstGeom prst="rect">
            <a:avLst/>
          </a:prstGeom>
          <a:noFill/>
        </p:spPr>
        <p:txBody>
          <a:bodyPr wrap="none" rtlCol="0">
            <a:spAutoFit/>
          </a:bodyPr>
          <a:lstStyle/>
          <a:p>
            <a:r>
              <a:rPr lang="en-GB" dirty="0" err="1">
                <a:solidFill>
                  <a:srgbClr val="0070C0"/>
                </a:solidFill>
                <a:latin typeface="Arial" panose="020B0604020202020204" pitchFamily="34" charset="0"/>
                <a:cs typeface="Arial" panose="020B0604020202020204" pitchFamily="34" charset="0"/>
              </a:rPr>
              <a:t>Bunu</a:t>
            </a:r>
            <a:r>
              <a:rPr lang="en-GB" dirty="0">
                <a:solidFill>
                  <a:srgbClr val="0070C0"/>
                </a:solidFill>
                <a:latin typeface="Arial" panose="020B0604020202020204" pitchFamily="34" charset="0"/>
                <a:cs typeface="Arial" panose="020B0604020202020204" pitchFamily="34" charset="0"/>
              </a:rPr>
              <a:t> </a:t>
            </a:r>
            <a:r>
              <a:rPr lang="en-GB" dirty="0" err="1">
                <a:solidFill>
                  <a:srgbClr val="0070C0"/>
                </a:solidFill>
                <a:latin typeface="Arial" panose="020B0604020202020204" pitchFamily="34" charset="0"/>
                <a:cs typeface="Arial" panose="020B0604020202020204" pitchFamily="34" charset="0"/>
              </a:rPr>
              <a:t>Gerçekleştirmek</a:t>
            </a:r>
            <a:r>
              <a:rPr lang="en-GB" dirty="0">
                <a:solidFill>
                  <a:srgbClr val="0070C0"/>
                </a:solidFill>
                <a:latin typeface="Arial" panose="020B0604020202020204" pitchFamily="34" charset="0"/>
                <a:cs typeface="Arial" panose="020B0604020202020204" pitchFamily="34" charset="0"/>
              </a:rPr>
              <a:t> </a:t>
            </a:r>
            <a:r>
              <a:rPr lang="en-GB" dirty="0" err="1">
                <a:solidFill>
                  <a:srgbClr val="0070C0"/>
                </a:solidFill>
                <a:latin typeface="Arial" panose="020B0604020202020204" pitchFamily="34" charset="0"/>
                <a:cs typeface="Arial" panose="020B0604020202020204" pitchFamily="34" charset="0"/>
              </a:rPr>
              <a:t>için</a:t>
            </a:r>
            <a:r>
              <a:rPr lang="en-GB" dirty="0">
                <a:solidFill>
                  <a:srgbClr val="0070C0"/>
                </a:solidFill>
                <a:latin typeface="Arial" panose="020B0604020202020204" pitchFamily="34" charset="0"/>
                <a:cs typeface="Arial" panose="020B0604020202020204" pitchFamily="34" charset="0"/>
              </a:rPr>
              <a:t> </a:t>
            </a:r>
          </a:p>
        </p:txBody>
      </p:sp>
      <p:pic>
        <p:nvPicPr>
          <p:cNvPr id="21" name="Picture 34" descr="cgs logo 2009"/>
          <p:cNvPicPr>
            <a:picLocks noChangeAspect="1" noChangeArrowheads="1"/>
          </p:cNvPicPr>
          <p:nvPr/>
        </p:nvPicPr>
        <p:blipFill rotWithShape="1">
          <a:blip r:embed="rId4" cstate="print"/>
          <a:srcRect l="11652" r="17136"/>
          <a:stretch/>
        </p:blipFill>
        <p:spPr bwMode="auto">
          <a:xfrm>
            <a:off x="7581924" y="44624"/>
            <a:ext cx="1526580" cy="1767359"/>
          </a:xfrm>
          <a:prstGeom prst="rect">
            <a:avLst/>
          </a:prstGeom>
          <a:noFill/>
          <a:ln w="9525">
            <a:noFill/>
            <a:miter lim="800000"/>
            <a:headEnd/>
            <a:tailEnd/>
          </a:ln>
        </p:spPr>
      </p:pic>
    </p:spTree>
    <p:extLst>
      <p:ext uri="{BB962C8B-B14F-4D97-AF65-F5344CB8AC3E}">
        <p14:creationId xmlns:p14="http://schemas.microsoft.com/office/powerpoint/2010/main" xmlns="" val="2393077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267744" y="620688"/>
            <a:ext cx="4219632" cy="808170"/>
          </a:xfrm>
          <a:prstGeom prst="rect">
            <a:avLst/>
          </a:prstGeom>
          <a:solidFill>
            <a:schemeClr val="accent2"/>
          </a:solidFill>
        </p:spPr>
        <p:txBody>
          <a:bodyPr wrap="square" rtlCol="0">
            <a:spAutoFit/>
          </a:bodyPr>
          <a:lstStyle/>
          <a:p>
            <a:pPr algn="ctr">
              <a:lnSpc>
                <a:spcPct val="150000"/>
              </a:lnSpc>
            </a:pPr>
            <a:r>
              <a:rPr lang="en-GB" sz="2400" b="1" dirty="0" err="1" smtClean="0">
                <a:solidFill>
                  <a:schemeClr val="bg1"/>
                </a:solidFill>
                <a:latin typeface="Arial" pitchFamily="34" charset="0"/>
                <a:cs typeface="Arial" pitchFamily="34" charset="0"/>
              </a:rPr>
              <a:t>Yapıcı</a:t>
            </a:r>
            <a:r>
              <a:rPr lang="en-GB" sz="2400" b="1" dirty="0" smtClean="0">
                <a:solidFill>
                  <a:schemeClr val="bg1"/>
                </a:solidFill>
                <a:latin typeface="Arial" pitchFamily="34" charset="0"/>
                <a:cs typeface="Arial" pitchFamily="34" charset="0"/>
              </a:rPr>
              <a:t> </a:t>
            </a:r>
            <a:r>
              <a:rPr lang="en-GB" sz="2400" b="1" dirty="0" err="1" smtClean="0">
                <a:solidFill>
                  <a:schemeClr val="bg1"/>
                </a:solidFill>
                <a:latin typeface="Arial" pitchFamily="34" charset="0"/>
                <a:cs typeface="Arial" pitchFamily="34" charset="0"/>
              </a:rPr>
              <a:t>Gazetecilik</a:t>
            </a:r>
            <a:endParaRPr lang="en-GB" sz="800" b="1" dirty="0" smtClean="0">
              <a:solidFill>
                <a:schemeClr val="bg1"/>
              </a:solidFill>
              <a:latin typeface="Arial" pitchFamily="34" charset="0"/>
              <a:cs typeface="Arial" pitchFamily="34" charset="0"/>
            </a:endParaRPr>
          </a:p>
          <a:p>
            <a:pPr algn="ctr">
              <a:lnSpc>
                <a:spcPct val="150000"/>
              </a:lnSpc>
            </a:pPr>
            <a:endParaRPr lang="en-GB" sz="800" b="1" dirty="0" smtClean="0">
              <a:solidFill>
                <a:schemeClr val="bg1"/>
              </a:solidFill>
              <a:latin typeface="Arial" pitchFamily="34" charset="0"/>
              <a:cs typeface="Arial" pitchFamily="34" charset="0"/>
            </a:endParaRPr>
          </a:p>
        </p:txBody>
      </p:sp>
      <p:pic>
        <p:nvPicPr>
          <p:cNvPr id="21" name="Picture 20">
            <a:extLst>
              <a:ext uri="{FF2B5EF4-FFF2-40B4-BE49-F238E27FC236}">
                <a16:creationId xmlns:lc="http://schemas.openxmlformats.org/drawingml/2006/lockedCanvas" xmlns:o="urn:schemas-microsoft-com:office:office" xmlns:v="urn:schemas-microsoft-com:vml" xmlns:w10="urn:schemas-microsoft-com:office:word" xmlns:w="http://schemas.openxmlformats.org/wordprocessingml/2006/main" xmlns="" xmlns:a16="http://schemas.microsoft.com/office/drawing/2014/main" xmlns:wne="http://schemas.microsoft.com/office/word/2006/wordml" xmlns:wp="http://schemas.openxmlformats.org/drawingml/2006/wordprocessingDrawing" xmlns:m="http://schemas.openxmlformats.org/officeDocument/2006/math" xmlns:ve="http://schemas.openxmlformats.org/markup-compatibility/2006" id="{2EC615FA-787E-4FFC-9CEB-2A6D8719FD17}"/>
              </a:ext>
            </a:extLst>
          </p:cNvPr>
          <p:cNvPicPr/>
          <p:nvPr/>
        </p:nvPicPr>
        <p:blipFill>
          <a:blip r:embed="rId2" cstate="print">
            <a:extLst>
              <a:ext uri="{28A0092B-C50C-407E-A947-70E740481C1C}">
                <a14:useLocalDpi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t="645" b="645"/>
          <a:stretch/>
        </p:blipFill>
        <p:spPr>
          <a:xfrm>
            <a:off x="4427984" y="2204864"/>
            <a:ext cx="4644008" cy="4581128"/>
          </a:xfrm>
          <a:custGeom>
            <a:avLst/>
            <a:gdLst>
              <a:gd name="connsiteX0" fmla="*/ 0 w 6946900"/>
              <a:gd name="connsiteY0" fmla="*/ 0 h 6864350"/>
              <a:gd name="connsiteX1" fmla="*/ 6946900 w 6946900"/>
              <a:gd name="connsiteY1" fmla="*/ 0 h 6864350"/>
              <a:gd name="connsiteX2" fmla="*/ 6946900 w 6946900"/>
              <a:gd name="connsiteY2" fmla="*/ 6864350 h 6864350"/>
              <a:gd name="connsiteX3" fmla="*/ 714959 w 6946900"/>
              <a:gd name="connsiteY3" fmla="*/ 6864350 h 6864350"/>
              <a:gd name="connsiteX4" fmla="*/ 657308 w 6946900"/>
              <a:gd name="connsiteY4" fmla="*/ 6764929 h 6864350"/>
              <a:gd name="connsiteX5" fmla="*/ 718676 w 6946900"/>
              <a:gd name="connsiteY5" fmla="*/ 200364 h 6864350"/>
              <a:gd name="connsiteX6" fmla="*/ 824153 w 6946900"/>
              <a:gd name="connsiteY6" fmla="*/ 6350 h 6864350"/>
              <a:gd name="connsiteX7" fmla="*/ 0 w 6946900"/>
              <a:gd name="connsiteY7" fmla="*/ 6350 h 686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6900" h="6864350">
                <a:moveTo>
                  <a:pt x="0" y="0"/>
                </a:moveTo>
                <a:lnTo>
                  <a:pt x="6946900" y="0"/>
                </a:lnTo>
                <a:lnTo>
                  <a:pt x="6946900" y="6864350"/>
                </a:lnTo>
                <a:lnTo>
                  <a:pt x="714959" y="6864350"/>
                </a:lnTo>
                <a:lnTo>
                  <a:pt x="657308" y="6764929"/>
                </a:lnTo>
                <a:cubicBezTo>
                  <a:pt x="-17775" y="5511916"/>
                  <a:pt x="-325205" y="2245887"/>
                  <a:pt x="718676" y="200364"/>
                </a:cubicBezTo>
                <a:lnTo>
                  <a:pt x="824153" y="6350"/>
                </a:lnTo>
                <a:lnTo>
                  <a:pt x="0" y="6350"/>
                </a:lnTo>
                <a:close/>
              </a:path>
            </a:pathLst>
          </a:custGeom>
        </p:spPr>
      </p:pic>
      <p:pic>
        <p:nvPicPr>
          <p:cNvPr id="6" name="Resim 1" descr="C:\Users\computerPC\Desktop\LOGOLAR\turcevLogoSmall.png"/>
          <p:cNvPicPr/>
          <p:nvPr/>
        </p:nvPicPr>
        <p:blipFill>
          <a:blip r:embed="rId3" cstate="print"/>
          <a:srcRect/>
          <a:stretch>
            <a:fillRect/>
          </a:stretch>
        </p:blipFill>
        <p:spPr bwMode="auto">
          <a:xfrm>
            <a:off x="35496" y="44624"/>
            <a:ext cx="1440160" cy="1800200"/>
          </a:xfrm>
          <a:prstGeom prst="rect">
            <a:avLst/>
          </a:prstGeom>
          <a:noFill/>
          <a:ln w="9525">
            <a:noFill/>
            <a:miter lim="800000"/>
            <a:headEnd/>
            <a:tailEnd/>
          </a:ln>
        </p:spPr>
      </p:pic>
      <p:pic>
        <p:nvPicPr>
          <p:cNvPr id="7" name="Picture 34" descr="cgs logo 2009"/>
          <p:cNvPicPr>
            <a:picLocks noChangeAspect="1" noChangeArrowheads="1"/>
          </p:cNvPicPr>
          <p:nvPr/>
        </p:nvPicPr>
        <p:blipFill>
          <a:blip r:embed="rId4" cstate="print"/>
          <a:srcRect/>
          <a:stretch>
            <a:fillRect/>
          </a:stretch>
        </p:blipFill>
        <p:spPr bwMode="auto">
          <a:xfrm>
            <a:off x="6972411" y="27732"/>
            <a:ext cx="2136094" cy="1601068"/>
          </a:xfrm>
          <a:prstGeom prst="rect">
            <a:avLst/>
          </a:prstGeom>
          <a:noFill/>
          <a:ln w="9525">
            <a:noFill/>
            <a:miter lim="800000"/>
            <a:headEnd/>
            <a:tailEnd/>
          </a:ln>
        </p:spPr>
      </p:pic>
      <p:sp>
        <p:nvSpPr>
          <p:cNvPr id="8" name="TextBox 7"/>
          <p:cNvSpPr txBox="1"/>
          <p:nvPr/>
        </p:nvSpPr>
        <p:spPr>
          <a:xfrm>
            <a:off x="467544" y="2348880"/>
            <a:ext cx="4121641" cy="2862322"/>
          </a:xfrm>
          <a:prstGeom prst="rect">
            <a:avLst/>
          </a:prstGeom>
          <a:noFill/>
        </p:spPr>
        <p:txBody>
          <a:bodyPr wrap="none" rtlCol="0">
            <a:spAutoFit/>
          </a:bodyPr>
          <a:lstStyle/>
          <a:p>
            <a:pPr>
              <a:lnSpc>
                <a:spcPct val="150000"/>
              </a:lnSpc>
              <a:buFont typeface="Arial" pitchFamily="34" charset="0"/>
              <a:buChar char="•"/>
            </a:pP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Olumlu</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bir</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yaklaşım</a:t>
            </a:r>
            <a:endParaRPr lang="en-US" sz="2400" dirty="0" smtClean="0">
              <a:solidFill>
                <a:srgbClr val="0070C0"/>
              </a:solidFill>
              <a:latin typeface="Arial" pitchFamily="34" charset="0"/>
              <a:cs typeface="Arial" pitchFamily="34" charset="0"/>
            </a:endParaRPr>
          </a:p>
          <a:p>
            <a:pPr>
              <a:lnSpc>
                <a:spcPct val="150000"/>
              </a:lnSpc>
              <a:buFont typeface="Arial" pitchFamily="34" charset="0"/>
              <a:buChar char="•"/>
            </a:pPr>
            <a:r>
              <a:rPr lang="en-US" sz="2400" dirty="0" smtClean="0">
                <a:solidFill>
                  <a:srgbClr val="0070C0"/>
                </a:solidFill>
                <a:latin typeface="Arial" pitchFamily="34" charset="0"/>
                <a:cs typeface="Arial" pitchFamily="34" charset="0"/>
              </a:rPr>
              <a:t> Haber </a:t>
            </a:r>
            <a:r>
              <a:rPr lang="en-US" sz="2400" dirty="0" err="1" smtClean="0">
                <a:solidFill>
                  <a:srgbClr val="0070C0"/>
                </a:solidFill>
                <a:latin typeface="Arial" pitchFamily="34" charset="0"/>
                <a:cs typeface="Arial" pitchFamily="34" charset="0"/>
              </a:rPr>
              <a:t>mutlaka</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bir</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çözüm</a:t>
            </a:r>
            <a:r>
              <a:rPr lang="en-US" sz="2400" dirty="0" smtClean="0">
                <a:solidFill>
                  <a:srgbClr val="0070C0"/>
                </a:solidFill>
                <a:latin typeface="Arial" pitchFamily="34" charset="0"/>
                <a:cs typeface="Arial" pitchFamily="34" charset="0"/>
              </a:rPr>
              <a:t> </a:t>
            </a:r>
          </a:p>
          <a:p>
            <a:pPr>
              <a:lnSpc>
                <a:spcPct val="150000"/>
              </a:lnSpc>
            </a:pP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içermeli</a:t>
            </a:r>
            <a:endParaRPr lang="en-US" sz="2400" dirty="0" smtClean="0">
              <a:solidFill>
                <a:srgbClr val="0070C0"/>
              </a:solidFill>
              <a:latin typeface="Arial" pitchFamily="34" charset="0"/>
              <a:cs typeface="Arial" pitchFamily="34" charset="0"/>
            </a:endParaRPr>
          </a:p>
          <a:p>
            <a:pPr>
              <a:lnSpc>
                <a:spcPct val="150000"/>
              </a:lnSpc>
              <a:buFont typeface="Arial" pitchFamily="34" charset="0"/>
              <a:buChar char="•"/>
            </a:pP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İzleyiciye</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gerçeğin</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tüm</a:t>
            </a:r>
            <a:r>
              <a:rPr lang="en-US" sz="2400" dirty="0" smtClean="0">
                <a:solidFill>
                  <a:srgbClr val="0070C0"/>
                </a:solidFill>
                <a:latin typeface="Arial" pitchFamily="34" charset="0"/>
                <a:cs typeface="Arial" pitchFamily="34" charset="0"/>
              </a:rPr>
              <a:t> </a:t>
            </a:r>
          </a:p>
          <a:p>
            <a:pPr>
              <a:lnSpc>
                <a:spcPct val="150000"/>
              </a:lnSpc>
            </a:pP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resmini</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aktarmalı</a:t>
            </a:r>
            <a:endParaRPr lang="en-US" sz="2400" dirty="0">
              <a:solidFill>
                <a:srgbClr val="0070C0"/>
              </a:solidFill>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7584" y="1700808"/>
            <a:ext cx="7920880" cy="4464496"/>
          </a:xfrm>
        </p:spPr>
        <p:txBody>
          <a:bodyPr>
            <a:normAutofit/>
          </a:bodyPr>
          <a:lstStyle/>
          <a:p>
            <a:pPr algn="l"/>
            <a:r>
              <a:rPr lang="en-US" sz="3600" b="1" dirty="0" smtClean="0">
                <a:solidFill>
                  <a:schemeClr val="accent1"/>
                </a:solidFill>
                <a:latin typeface="Arial" pitchFamily="34" charset="0"/>
                <a:cs typeface="Arial" pitchFamily="34" charset="0"/>
              </a:rPr>
              <a:t> .</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Yerel</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bir</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çevre</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konusunu</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belirleyip</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tanımlayın</a:t>
            </a:r>
            <a:r>
              <a:rPr lang="en-US" sz="2000" b="1" dirty="0" smtClean="0">
                <a:solidFill>
                  <a:schemeClr val="accent1"/>
                </a:solidFill>
                <a:latin typeface="Arial" pitchFamily="34" charset="0"/>
                <a:cs typeface="Arial" pitchFamily="34" charset="0"/>
              </a:rPr>
              <a:t/>
            </a:r>
            <a:br>
              <a:rPr lang="en-US" sz="2000" b="1" dirty="0" smtClean="0">
                <a:solidFill>
                  <a:schemeClr val="accent1"/>
                </a:solidFill>
                <a:latin typeface="Arial" pitchFamily="34" charset="0"/>
                <a:cs typeface="Arial" pitchFamily="34" charset="0"/>
              </a:rPr>
            </a:br>
            <a:r>
              <a:rPr lang="en-US" sz="3600" b="1" dirty="0" smtClean="0">
                <a:solidFill>
                  <a:schemeClr val="accent1"/>
                </a:solidFill>
                <a:latin typeface="Arial" pitchFamily="34" charset="0"/>
                <a:cs typeface="Arial" pitchFamily="34" charset="0"/>
              </a:rPr>
              <a:t> .</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İlgili</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kişi</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ve</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grupları</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bulup</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onların</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konu</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hakkındaki</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farklı</a:t>
            </a:r>
            <a:r>
              <a:rPr lang="en-US" sz="2000" b="1" dirty="0" smtClean="0">
                <a:solidFill>
                  <a:schemeClr val="accent1"/>
                </a:solidFill>
                <a:latin typeface="Arial" pitchFamily="34" charset="0"/>
                <a:cs typeface="Arial" pitchFamily="34" charset="0"/>
              </a:rPr>
              <a:t> </a:t>
            </a:r>
            <a:br>
              <a:rPr lang="en-US" sz="2000" b="1" dirty="0" smtClean="0">
                <a:solidFill>
                  <a:schemeClr val="accent1"/>
                </a:solidFill>
                <a:latin typeface="Arial" pitchFamily="34" charset="0"/>
                <a:cs typeface="Arial" pitchFamily="34" charset="0"/>
              </a:rPr>
            </a:b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bakış</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açılarının</a:t>
            </a:r>
            <a:r>
              <a:rPr lang="en-US" sz="2000" b="1" dirty="0" smtClean="0">
                <a:solidFill>
                  <a:schemeClr val="accent1"/>
                </a:solidFill>
                <a:latin typeface="Arial" pitchFamily="34" charset="0"/>
                <a:cs typeface="Arial" pitchFamily="34" charset="0"/>
              </a:rPr>
              <a:t> ne </a:t>
            </a:r>
            <a:r>
              <a:rPr lang="en-US" sz="2000" b="1" dirty="0" err="1" smtClean="0">
                <a:solidFill>
                  <a:schemeClr val="accent1"/>
                </a:solidFill>
                <a:latin typeface="Arial" pitchFamily="34" charset="0"/>
                <a:cs typeface="Arial" pitchFamily="34" charset="0"/>
              </a:rPr>
              <a:t>olduğunu</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belirleyin</a:t>
            </a:r>
            <a:r>
              <a:rPr lang="en-US" sz="2000" b="1" dirty="0" smtClean="0">
                <a:solidFill>
                  <a:schemeClr val="accent1"/>
                </a:solidFill>
                <a:latin typeface="Arial" pitchFamily="34" charset="0"/>
                <a:cs typeface="Arial" pitchFamily="34" charset="0"/>
              </a:rPr>
              <a:t> </a:t>
            </a:r>
            <a:br>
              <a:rPr lang="en-US" sz="2000" b="1" dirty="0" smtClean="0">
                <a:solidFill>
                  <a:schemeClr val="accent1"/>
                </a:solidFill>
                <a:latin typeface="Arial" pitchFamily="34" charset="0"/>
                <a:cs typeface="Arial" pitchFamily="34" charset="0"/>
              </a:rPr>
            </a:br>
            <a:r>
              <a:rPr lang="en-US" sz="3600" b="1" dirty="0" smtClean="0">
                <a:solidFill>
                  <a:schemeClr val="accent1"/>
                </a:solidFill>
                <a:latin typeface="Arial" pitchFamily="34" charset="0"/>
                <a:cs typeface="Arial" pitchFamily="34" charset="0"/>
              </a:rPr>
              <a:t> .</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Birinci</a:t>
            </a:r>
            <a:r>
              <a:rPr lang="en-US" sz="2000" b="1" dirty="0" smtClean="0">
                <a:solidFill>
                  <a:schemeClr val="accent1"/>
                </a:solidFill>
                <a:latin typeface="Arial" pitchFamily="34" charset="0"/>
                <a:cs typeface="Arial" pitchFamily="34" charset="0"/>
              </a:rPr>
              <a:t> el </a:t>
            </a:r>
            <a:r>
              <a:rPr lang="en-US" sz="2000" b="1" dirty="0" err="1" smtClean="0">
                <a:solidFill>
                  <a:schemeClr val="accent1"/>
                </a:solidFill>
                <a:latin typeface="Arial" pitchFamily="34" charset="0"/>
                <a:cs typeface="Arial" pitchFamily="34" charset="0"/>
              </a:rPr>
              <a:t>bilgiye</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ulaşmak</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için</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insanlarla</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görüş</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ve</a:t>
            </a:r>
            <a:r>
              <a:rPr lang="en-US" sz="2000" b="1" dirty="0" smtClean="0">
                <a:solidFill>
                  <a:schemeClr val="accent1"/>
                </a:solidFill>
                <a:latin typeface="Arial" pitchFamily="34" charset="0"/>
                <a:cs typeface="Arial" pitchFamily="34" charset="0"/>
              </a:rPr>
              <a:t> </a:t>
            </a:r>
            <a:br>
              <a:rPr lang="en-US" sz="2000" b="1" dirty="0" smtClean="0">
                <a:solidFill>
                  <a:schemeClr val="accent1"/>
                </a:solidFill>
                <a:latin typeface="Arial" pitchFamily="34" charset="0"/>
                <a:cs typeface="Arial" pitchFamily="34" charset="0"/>
              </a:rPr>
            </a:b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gerekiyorsa</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anket</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çalışması</a:t>
            </a:r>
            <a:r>
              <a:rPr lang="en-US" sz="2000" b="1" dirty="0" smtClean="0">
                <a:solidFill>
                  <a:schemeClr val="accent1"/>
                </a:solidFill>
                <a:latin typeface="Arial" pitchFamily="34" charset="0"/>
                <a:cs typeface="Arial" pitchFamily="34" charset="0"/>
              </a:rPr>
              <a:t> </a:t>
            </a:r>
            <a:r>
              <a:rPr lang="en-US" sz="2000" b="1" dirty="0" err="1" smtClean="0">
                <a:solidFill>
                  <a:schemeClr val="accent1"/>
                </a:solidFill>
                <a:latin typeface="Arial" pitchFamily="34" charset="0"/>
                <a:cs typeface="Arial" pitchFamily="34" charset="0"/>
              </a:rPr>
              <a:t>yapın</a:t>
            </a:r>
            <a:r>
              <a:rPr lang="en-US" sz="2000" b="1" dirty="0" smtClean="0">
                <a:solidFill>
                  <a:schemeClr val="accent1"/>
                </a:solidFill>
                <a:latin typeface="Arial" pitchFamily="34" charset="0"/>
                <a:cs typeface="Arial" pitchFamily="34" charset="0"/>
              </a:rPr>
              <a:t> </a:t>
            </a:r>
            <a:r>
              <a:rPr lang="en-US" sz="2000" b="1" dirty="0" smtClean="0">
                <a:solidFill>
                  <a:srgbClr val="0070C0"/>
                </a:solidFill>
                <a:latin typeface="Arial" pitchFamily="34" charset="0"/>
                <a:cs typeface="Arial" pitchFamily="34" charset="0"/>
              </a:rPr>
              <a:t/>
            </a:r>
            <a:br>
              <a:rPr lang="en-US" sz="2000" b="1" dirty="0" smtClean="0">
                <a:solidFill>
                  <a:srgbClr val="0070C0"/>
                </a:solidFill>
                <a:latin typeface="Arial" pitchFamily="34" charset="0"/>
                <a:cs typeface="Arial" pitchFamily="34" charset="0"/>
              </a:rPr>
            </a:br>
            <a:r>
              <a:rPr lang="en-US" sz="3600" b="1" dirty="0" smtClean="0">
                <a:solidFill>
                  <a:srgbClr val="0070C0"/>
                </a:solidFill>
                <a:latin typeface="Arial" pitchFamily="34" charset="0"/>
                <a:cs typeface="Arial" pitchFamily="34" charset="0"/>
              </a:rPr>
              <a:t> .</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Konuyu</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tarihsel</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ekonomik</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sosyal</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ve</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politik</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ilişkisini</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ve</a:t>
            </a:r>
            <a:r>
              <a:rPr lang="en-US" sz="2000" b="1" dirty="0" smtClean="0">
                <a:solidFill>
                  <a:srgbClr val="0070C0"/>
                </a:solidFill>
                <a:latin typeface="Arial" pitchFamily="34" charset="0"/>
                <a:cs typeface="Arial" pitchFamily="34" charset="0"/>
              </a:rPr>
              <a:t> </a:t>
            </a:r>
            <a:br>
              <a:rPr lang="en-US" sz="2000" b="1" dirty="0" smtClean="0">
                <a:solidFill>
                  <a:srgbClr val="0070C0"/>
                </a:solidFill>
                <a:latin typeface="Arial" pitchFamily="34" charset="0"/>
                <a:cs typeface="Arial" pitchFamily="34" charset="0"/>
              </a:rPr>
            </a:b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olası</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sonuçlarını</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ortaya</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çıkaracak</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şekilde</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ele</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alın</a:t>
            </a:r>
            <a:r>
              <a:rPr lang="en-US" sz="2000" b="1" dirty="0" smtClean="0">
                <a:solidFill>
                  <a:srgbClr val="0070C0"/>
                </a:solidFill>
                <a:latin typeface="Arial" pitchFamily="34" charset="0"/>
                <a:cs typeface="Arial" pitchFamily="34" charset="0"/>
              </a:rPr>
              <a:t/>
            </a:r>
            <a:br>
              <a:rPr lang="en-US" sz="2000" b="1" dirty="0" smtClean="0">
                <a:solidFill>
                  <a:srgbClr val="0070C0"/>
                </a:solidFill>
                <a:latin typeface="Arial" pitchFamily="34" charset="0"/>
                <a:cs typeface="Arial" pitchFamily="34" charset="0"/>
              </a:rPr>
            </a:br>
            <a:r>
              <a:rPr lang="en-US" sz="3600" b="1" dirty="0" smtClean="0">
                <a:solidFill>
                  <a:srgbClr val="0070C0"/>
                </a:solidFill>
                <a:latin typeface="Arial" pitchFamily="34" charset="0"/>
                <a:cs typeface="Arial" pitchFamily="34" charset="0"/>
              </a:rPr>
              <a:t> .</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Yerel</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çevre</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konusunun</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küresel</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boyuttaki</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yerini</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ve</a:t>
            </a:r>
            <a:r>
              <a:rPr lang="en-US" sz="2000" b="1" dirty="0" smtClean="0">
                <a:solidFill>
                  <a:srgbClr val="0070C0"/>
                </a:solidFill>
                <a:latin typeface="Arial" pitchFamily="34" charset="0"/>
                <a:cs typeface="Arial" pitchFamily="34" charset="0"/>
              </a:rPr>
              <a:t> </a:t>
            </a:r>
            <a:br>
              <a:rPr lang="en-US" sz="2000" b="1" dirty="0" smtClean="0">
                <a:solidFill>
                  <a:srgbClr val="0070C0"/>
                </a:solidFill>
                <a:latin typeface="Arial" pitchFamily="34" charset="0"/>
                <a:cs typeface="Arial" pitchFamily="34" charset="0"/>
              </a:rPr>
            </a:b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ilişkisini</a:t>
            </a:r>
            <a:r>
              <a:rPr lang="en-US" sz="2000" b="1" dirty="0" smtClean="0">
                <a:solidFill>
                  <a:srgbClr val="0070C0"/>
                </a:solidFill>
                <a:latin typeface="Arial" pitchFamily="34" charset="0"/>
                <a:cs typeface="Arial" pitchFamily="34" charset="0"/>
              </a:rPr>
              <a:t> </a:t>
            </a:r>
            <a:r>
              <a:rPr lang="en-US" sz="2000" b="1" dirty="0" err="1" smtClean="0">
                <a:solidFill>
                  <a:srgbClr val="0070C0"/>
                </a:solidFill>
                <a:latin typeface="Arial" pitchFamily="34" charset="0"/>
                <a:cs typeface="Arial" pitchFamily="34" charset="0"/>
              </a:rPr>
              <a:t>tanımlayın</a:t>
            </a:r>
            <a:endParaRPr lang="en-US" sz="2000" b="1" dirty="0">
              <a:solidFill>
                <a:srgbClr val="0070C0"/>
              </a:solidFill>
              <a:latin typeface="Arial" pitchFamily="34" charset="0"/>
              <a:cs typeface="Arial" pitchFamily="34" charset="0"/>
            </a:endParaRPr>
          </a:p>
        </p:txBody>
      </p:sp>
      <p:pic>
        <p:nvPicPr>
          <p:cNvPr id="4" name="Picture 34" descr="cgs logo 2009"/>
          <p:cNvPicPr>
            <a:picLocks noChangeAspect="1" noChangeArrowheads="1"/>
          </p:cNvPicPr>
          <p:nvPr/>
        </p:nvPicPr>
        <p:blipFill>
          <a:blip r:embed="rId2" cstate="print"/>
          <a:srcRect l="8123" r="15605"/>
          <a:stretch>
            <a:fillRect/>
          </a:stretch>
        </p:blipFill>
        <p:spPr bwMode="auto">
          <a:xfrm>
            <a:off x="7380312" y="72008"/>
            <a:ext cx="1584176" cy="1556792"/>
          </a:xfrm>
          <a:prstGeom prst="rect">
            <a:avLst/>
          </a:prstGeom>
          <a:noFill/>
          <a:ln w="9525">
            <a:noFill/>
            <a:miter lim="800000"/>
            <a:headEnd/>
            <a:tailEnd/>
          </a:ln>
        </p:spPr>
      </p:pic>
      <p:sp>
        <p:nvSpPr>
          <p:cNvPr id="7" name="Title 1"/>
          <p:cNvSpPr txBox="1">
            <a:spLocks/>
          </p:cNvSpPr>
          <p:nvPr/>
        </p:nvSpPr>
        <p:spPr>
          <a:xfrm>
            <a:off x="2051720" y="620688"/>
            <a:ext cx="4762872" cy="562074"/>
          </a:xfrm>
          <a:prstGeom prst="rect">
            <a:avLst/>
          </a:prstGeom>
          <a:solidFill>
            <a:schemeClr val="accent2"/>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en-US" sz="24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1. ADIM : </a:t>
            </a:r>
            <a:r>
              <a:rPr kumimoji="0" lang="en-US" sz="2400" b="1" i="0" u="none" strike="noStrike" kern="1200" cap="all" spc="0" normalizeH="0" baseline="0" noProof="0" dirty="0" smtClean="0">
                <a:ln>
                  <a:noFill/>
                </a:ln>
                <a:solidFill>
                  <a:schemeClr val="bg1"/>
                </a:solidFill>
                <a:effectLst/>
                <a:uLnTx/>
                <a:uFillTx/>
                <a:latin typeface="Arial" pitchFamily="34" charset="0"/>
                <a:ea typeface="+mj-ea"/>
                <a:cs typeface="Arial" pitchFamily="34" charset="0"/>
              </a:rPr>
              <a:t>ARAŞTIR</a:t>
            </a:r>
            <a:endParaRPr kumimoji="0" lang="en-US" sz="24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6" name="Resim 1" descr="C:\Users\computerPC\Desktop\LOGOLAR\turcevLogoSmall.png"/>
          <p:cNvPicPr/>
          <p:nvPr/>
        </p:nvPicPr>
        <p:blipFill>
          <a:blip r:embed="rId3" cstate="print"/>
          <a:srcRect/>
          <a:stretch>
            <a:fillRect/>
          </a:stretch>
        </p:blipFill>
        <p:spPr bwMode="auto">
          <a:xfrm>
            <a:off x="35496" y="44624"/>
            <a:ext cx="1440160" cy="1800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6693</TotalTime>
  <Words>1390</Words>
  <Application>Microsoft Office PowerPoint</Application>
  <PresentationFormat>On-screen Show (4:3)</PresentationFormat>
  <Paragraphs>224</Paragraphs>
  <Slides>34</Slides>
  <Notes>1</Notes>
  <HiddenSlides>0</HiddenSlides>
  <MMClips>0</MMClips>
  <ScaleCrop>false</ScaleCrop>
  <HeadingPairs>
    <vt:vector size="4" baseType="variant">
      <vt:variant>
        <vt:lpstr>Theme</vt:lpstr>
      </vt:variant>
      <vt:variant>
        <vt:i4>4</vt:i4>
      </vt:variant>
      <vt:variant>
        <vt:lpstr>Slide Titles</vt:lpstr>
      </vt:variant>
      <vt:variant>
        <vt:i4>34</vt:i4>
      </vt:variant>
    </vt:vector>
  </HeadingPairs>
  <TitlesOfParts>
    <vt:vector size="38" baseType="lpstr">
      <vt:lpstr>Office Theme</vt:lpstr>
      <vt:lpstr>1_Office Theme</vt:lpstr>
      <vt:lpstr>2_Office Theme</vt:lpstr>
      <vt:lpstr>3_Office Theme</vt:lpstr>
      <vt:lpstr>Slide 1</vt:lpstr>
      <vt:lpstr>Slide 2</vt:lpstr>
      <vt:lpstr>Niçin   ÇGS ?</vt:lpstr>
      <vt:lpstr>Slide 4</vt:lpstr>
      <vt:lpstr>Slide 5</vt:lpstr>
      <vt:lpstr>Slide 6</vt:lpstr>
      <vt:lpstr>Slide 7</vt:lpstr>
      <vt:lpstr>Slide 8</vt:lpstr>
      <vt:lpstr> . Yerel bir çevre konusunu belirleyip tanımlayın  . İlgili kişi ve grupları bulup, onların konu hakkındaki farklı       bakış açılarının ne olduğunu belirleyin   . Birinci el bilgiye ulaşmak için, insanlarla görüş ve       gerekiyorsa anket çalışması yapın   . Konuyu, tarihsel, ekonomik, sosyal ve politik ilişkisini ve       olası sonuçlarını ortaya çıkaracak şekilde ele alın  . Yerel çevre konusunun küresel  boyuttaki yerini ve       ilişkisini tanımlayın</vt:lpstr>
      <vt:lpstr>Slide 10</vt:lpstr>
      <vt:lpstr>Slide 11</vt:lpstr>
      <vt:lpstr>2. ADIM : ÇÖZÜMÜ ARAŞTIR</vt:lpstr>
      <vt:lpstr>Slide 13</vt:lpstr>
      <vt:lpstr>4. ADIM : YAYINLA</vt:lpstr>
      <vt:lpstr>2022-23 Yılının Konuları</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Kayıtta Yapılan Hatalar</vt:lpstr>
      <vt:lpstr>Slide 30</vt:lpstr>
      <vt:lpstr>Slide 31</vt:lpstr>
      <vt:lpstr>Slide 32</vt:lpstr>
      <vt:lpstr>Slide 33</vt:lpstr>
      <vt:lpstr>Slide 34</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esra</dc:creator>
  <cp:lastModifiedBy>Çelik Tarımcı</cp:lastModifiedBy>
  <cp:revision>453</cp:revision>
  <dcterms:created xsi:type="dcterms:W3CDTF">2000-04-06T06:44:35Z</dcterms:created>
  <dcterms:modified xsi:type="dcterms:W3CDTF">2022-11-03T12:09:02Z</dcterms:modified>
</cp:coreProperties>
</file>