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6" r:id="rId3"/>
    <p:sldId id="363" r:id="rId4"/>
    <p:sldId id="364" r:id="rId5"/>
    <p:sldId id="342" r:id="rId6"/>
    <p:sldId id="333" r:id="rId7"/>
    <p:sldId id="339" r:id="rId8"/>
    <p:sldId id="335" r:id="rId9"/>
    <p:sldId id="345" r:id="rId10"/>
    <p:sldId id="343" r:id="rId11"/>
    <p:sldId id="355" r:id="rId12"/>
    <p:sldId id="358" r:id="rId13"/>
    <p:sldId id="360" r:id="rId14"/>
    <p:sldId id="356" r:id="rId15"/>
    <p:sldId id="351" r:id="rId16"/>
    <p:sldId id="352" r:id="rId17"/>
    <p:sldId id="353" r:id="rId18"/>
    <p:sldId id="354" r:id="rId19"/>
    <p:sldId id="357" r:id="rId20"/>
    <p:sldId id="337" r:id="rId21"/>
    <p:sldId id="344" r:id="rId22"/>
    <p:sldId id="365" r:id="rId23"/>
    <p:sldId id="338" r:id="rId24"/>
    <p:sldId id="350" r:id="rId25"/>
    <p:sldId id="340" r:id="rId26"/>
    <p:sldId id="348" r:id="rId27"/>
    <p:sldId id="349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1838"/>
    <a:srgbClr val="660033"/>
    <a:srgbClr val="6A10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855" autoAdjust="0"/>
    <p:restoredTop sz="93333" autoAdjust="0"/>
  </p:normalViewPr>
  <p:slideViewPr>
    <p:cSldViewPr>
      <p:cViewPr>
        <p:scale>
          <a:sx n="80" d="100"/>
          <a:sy n="80" d="100"/>
        </p:scale>
        <p:origin x="-243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4347-9297-4BD8-B004-422D3DA3A71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C833C-3C1F-47F7-965C-22475C58BC8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C:\Users\User\Desktop\TÜRÇEV Teşekkür Belgesi-0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143"/>
          <a:stretch/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 userDrawn="1"/>
        </p:nvSpPr>
        <p:spPr>
          <a:xfrm>
            <a:off x="7668344" y="332656"/>
            <a:ext cx="11521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D:\Belgelerim (Almıla)\3- TÜRÇEV\LOGOLAR\logolar\FEE\onscreen\fee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1"/>
            <a:ext cx="668255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re.global/stories-news/2020/9/28/we-are-launching-yrestayactiv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SKsBYCKgQ&amp;t=2894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p/CGr6KozF5aW/?utm_source=ig_web_button_share_she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coschoolsi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re.global/webina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user/YREInternational/video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YRE%20COVID-19%20Response%20educational%20resources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yre.turkey/" TargetMode="External"/><Relationship Id="rId2" Type="http://schemas.openxmlformats.org/officeDocument/2006/relationships/hyperlink" Target="https://www.facebook.com/CevreninGencSozcule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evreningencsozculeri.org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yre.turkey/" TargetMode="External"/><Relationship Id="rId2" Type="http://schemas.openxmlformats.org/officeDocument/2006/relationships/hyperlink" Target="https://www.facebook.com/CevreninGencSozcule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9796" y="2204864"/>
            <a:ext cx="7772400" cy="147002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ÇEVRENİN GENÇ SÖZCÜLERİ PROGRAMI</a:t>
            </a:r>
            <a:endParaRPr lang="tr-TR" b="1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0304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Fatma Köle</a:t>
            </a:r>
          </a:p>
          <a:p>
            <a:r>
              <a:rPr lang="tr-TR" sz="20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Programı </a:t>
            </a:r>
          </a:p>
          <a:p>
            <a:r>
              <a:rPr lang="tr-TR" sz="20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Ulusal Koordinatör Yardımcısı</a:t>
            </a:r>
          </a:p>
        </p:txBody>
      </p:sp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Bu kampanya, COVİD-19 zorluklarıyla karşı karşıya olan öğrenciler için tasarlanmıştır. </a:t>
            </a:r>
          </a:p>
          <a:p>
            <a:pPr>
              <a:buNone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Buradaki fikir, öğrencileri yerel çevre sorunlarını ve çözümlerini araştırmaya teşvik eden çevre gazeteciliğine dâhil etmektir. 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FEE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4 konu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ile ilgili 2020-2021 Eğitim Öğretim yılında kampanya planlanmaktadır. 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b="1" u="sng" dirty="0" smtClean="0">
                <a:latin typeface="Arial" pitchFamily="34" charset="0"/>
                <a:cs typeface="Arial" pitchFamily="34" charset="0"/>
              </a:rPr>
              <a:t>Konular: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Su, Temizlik ve Hijyen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Atık Yönetimi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Sağlıklı Beslenme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Biyoçeşitlilik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900" dirty="0" smtClean="0">
                <a:latin typeface="Arial" pitchFamily="34" charset="0"/>
                <a:cs typeface="Arial" pitchFamily="34" charset="0"/>
              </a:rPr>
              <a:t>Her konu, iki ay boyunca yürütülecektir. </a:t>
            </a:r>
          </a:p>
          <a:p>
            <a:r>
              <a:rPr lang="tr-TR" sz="2900" dirty="0" smtClean="0">
                <a:latin typeface="Arial" pitchFamily="34" charset="0"/>
                <a:cs typeface="Arial" pitchFamily="34" charset="0"/>
              </a:rPr>
              <a:t>Kampanya ile ilgili daha fazla bilgi için </a:t>
            </a:r>
            <a:r>
              <a:rPr lang="tr-TR" sz="2900" u="sng" dirty="0" smtClean="0">
                <a:latin typeface="Arial" pitchFamily="34" charset="0"/>
                <a:cs typeface="Arial" pitchFamily="34" charset="0"/>
                <a:hlinkClick r:id="rId3"/>
              </a:rPr>
              <a:t>https://www.yre.global/stories-news/2020/9/28/we-are-launching-yrestayactive</a:t>
            </a:r>
            <a:r>
              <a:rPr lang="tr-TR" sz="2900" dirty="0" smtClean="0">
                <a:latin typeface="Arial" pitchFamily="34" charset="0"/>
                <a:cs typeface="Arial" pitchFamily="34" charset="0"/>
              </a:rPr>
              <a:t>  adresini ziyaret edebilirsiniz.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Meydan Okumalar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Çevrenin Genç Sözcüleri aktivitelerine katılıp pozitif etkinlikler konusunda ilham verecek videolar oluşturun! 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Hikayelerinizi  </a:t>
            </a:r>
            <a:r>
              <a:rPr lang="tr-TR" b="1" u="sng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tr-TR" b="1" u="sng" dirty="0" err="1" smtClean="0">
                <a:latin typeface="Arial" pitchFamily="34" charset="0"/>
                <a:cs typeface="Arial" pitchFamily="34" charset="0"/>
              </a:rPr>
              <a:t>CGSAktifKalıyor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 ve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YREStayActive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 etiketleri ile paylaşmayı unutmayın. 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10636" cy="2952328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İLK </a:t>
            </a:r>
            <a: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ÇAĞRILAR </a:t>
            </a:r>
            <a: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r>
              <a:rPr lang="tr-TR" sz="4000" u="sng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 #</a:t>
            </a:r>
            <a:r>
              <a:rPr lang="tr-TR" sz="4000" u="sng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CGSAktifKalıyor</a:t>
            </a:r>
            <a:r>
              <a:rPr lang="tr-TR" sz="40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ve </a:t>
            </a:r>
            <a:r>
              <a:rPr lang="en-US" sz="40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4000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YREStayActive</a:t>
            </a:r>
            <a:r>
              <a:rPr lang="tr-TR" sz="40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endParaRPr lang="tr-TR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Temizlik ve hijyen sağlayıp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pandeminin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artışını engelleyecek davranışlar (el yıkama, yüz maskesi kullanma, hapşırırken ağzı kapatma ya da dirsek içine hapşırma, sosyal mesafeyi koruma, atık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azaltımı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-kirletmeme vb.) ile ilgili olumlu hijyen davranışlarını teşvik etmenin yollarını bulun ve topluluğunuzdaki davranış değişikliklerini kısa bir video veya fotoğraf dizisi ile belgeleyin.</a:t>
            </a:r>
          </a:p>
          <a:p>
            <a:pPr marL="0" indent="0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Konuyla ilgili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websemineri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3"/>
              </a:rPr>
              <a:t>https://www.youtube.com/watch?v=FeSKsBYCKgQ&amp;t=2894s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tur2\Desktop\cgs sunum 2020 ekim\yrestay active\yrestay active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44824"/>
            <a:ext cx="3755746" cy="374441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67944" y="1952543"/>
            <a:ext cx="4896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1-Olumlu hijyen davranışlarını teşvik etmenin yollarını bulun ve topluluğunuzdaki davranış değişikliklerini kısa bir video veya fotoğraf dizisi ile belgeleyin.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400" u="sng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tr-TR" sz="2400" u="sng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CGSAktifKalıyor</a:t>
            </a:r>
            <a:r>
              <a:rPr lang="tr-TR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ve </a:t>
            </a:r>
            <a:r>
              <a:rPr lang="en-US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2400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YREStayActive</a:t>
            </a:r>
            <a:r>
              <a:rPr lang="tr-TR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etiketleri ile paylaşın!</a:t>
            </a:r>
            <a:endParaRPr kumimoji="0" lang="tr-TR" sz="2400" i="0" u="none" strike="noStrike" cap="none" normalizeH="0" baseline="0" dirty="0" smtClean="0">
              <a:ln>
                <a:noFill/>
              </a:ln>
              <a:solidFill>
                <a:srgbClr val="5F183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C:\Users\tur2\Desktop\cgs sunum 2020 ekim\yrestay active\yrestay active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44824"/>
            <a:ext cx="3935852" cy="388843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11960" y="1567825"/>
            <a:ext cx="475252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2-Çevrenizde ihtiyaç duyulan temel hijyen davranışlarını belirleyin. Bu davranışlar ne ölçüde uygulanmaktadır?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tr-TR" sz="2400" u="sng" dirty="0" err="1" smtClean="0">
                <a:latin typeface="Arial" pitchFamily="34" charset="0"/>
                <a:cs typeface="Arial" pitchFamily="34" charset="0"/>
              </a:rPr>
              <a:t>CGSAktifKalıyor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 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#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YREStayActive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 etiketleri ile paylaşın!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err="1" smtClean="0"/>
              <a:t>İnstagram</a:t>
            </a:r>
            <a:r>
              <a:rPr lang="tr-TR" dirty="0" smtClean="0"/>
              <a:t> paylaşımı :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hlinkClick r:id="rId4"/>
              </a:rPr>
              <a:t>https://www.instagram.com/p/CGr6KozF5aW/?utm_source=ig_web_button_share_sheet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 descr="C:\Users\tur2\Desktop\cgs sunum 2020 ekim\yrestay active\yrestay active 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672408" cy="367240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139952" y="1844824"/>
            <a:ext cx="48245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3-Yerel bir politikacı / uzmanla, toplumunuzun sanitasyonla ilgili hangi zorluklarla karşılaştığı konusunda (örneğin bulaşıcı atık, temiz suya erişim vb.) Bir röportaj (çevrimiçi)  kaydedin.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u="sng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tr-TR" sz="2400" u="sng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CGSAktifKalıyor</a:t>
            </a:r>
            <a:r>
              <a:rPr lang="tr-TR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ve </a:t>
            </a:r>
            <a:r>
              <a:rPr lang="en-US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2400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YREStayActive</a:t>
            </a:r>
            <a:r>
              <a:rPr lang="tr-TR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etiketleri ile paylaşın!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 descr="C:\Users\tur2\Desktop\cgs sunum 2020 ekim\yrestay active\yrestay active 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104456" cy="410445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1844824"/>
            <a:ext cx="4392488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4-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Su,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Temizlik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ve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Hijyen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ile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ilgili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sorunlar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hakkında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diğer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ülkelerdeki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YRE; Young Reporters For the Environment (Çevrenin Genç Sözcüleri)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öğrencilerleri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ile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röportaj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/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lar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yapın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.</a:t>
            </a:r>
            <a:endParaRPr kumimoji="0" lang="tr-T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u="sng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tr-TR" sz="2400" u="sng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CGSAktifKalıyor</a:t>
            </a:r>
            <a:r>
              <a:rPr lang="tr-TR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ve </a:t>
            </a:r>
            <a:r>
              <a:rPr lang="en-US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2400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YREStayActive</a:t>
            </a:r>
            <a:r>
              <a:rPr lang="tr-TR" sz="2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etiketleri ile paylaşın!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Çağrılar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Çevrenin Genç Sözcüleri aktivitelerine katılıp pozitif etkinlikler konusunda ilham verecek videolar oluşturun! Hikayelerinizi  </a:t>
            </a:r>
            <a:r>
              <a:rPr lang="tr-TR" b="1" u="sng" dirty="0" smtClean="0"/>
              <a:t>#</a:t>
            </a:r>
            <a:r>
              <a:rPr lang="tr-TR" b="1" u="sng" dirty="0" err="1" smtClean="0"/>
              <a:t>CGSAktifKalıyor</a:t>
            </a:r>
            <a:r>
              <a:rPr lang="tr-TR" dirty="0" smtClean="0"/>
              <a:t> ve </a:t>
            </a:r>
            <a:r>
              <a:rPr lang="en-US" b="1" u="sng" dirty="0" smtClean="0"/>
              <a:t>#</a:t>
            </a:r>
            <a:r>
              <a:rPr lang="en-US" b="1" u="sng" dirty="0" err="1" smtClean="0"/>
              <a:t>YREStayActive</a:t>
            </a:r>
            <a:r>
              <a:rPr lang="tr-TR" dirty="0" smtClean="0"/>
              <a:t> etiketleri ile paylaşın. </a:t>
            </a:r>
          </a:p>
          <a:p>
            <a:r>
              <a:rPr lang="tr-TR" dirty="0" smtClean="0"/>
              <a:t>En iyi hikayeler kampanya sonunda </a:t>
            </a:r>
            <a:r>
              <a:rPr lang="tr-TR" u="sng" dirty="0" smtClean="0">
                <a:hlinkClick r:id="rId3"/>
              </a:rPr>
              <a:t>@</a:t>
            </a:r>
            <a:r>
              <a:rPr lang="tr-TR" u="sng" dirty="0" err="1" smtClean="0">
                <a:hlinkClick r:id="rId3"/>
              </a:rPr>
              <a:t>yreint</a:t>
            </a:r>
            <a:r>
              <a:rPr lang="tr-TR" dirty="0" smtClean="0"/>
              <a:t> tarafından ödüllendirilecek!</a:t>
            </a:r>
            <a:br>
              <a:rPr lang="tr-TR" dirty="0" smtClean="0"/>
            </a:b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9796" y="2204864"/>
            <a:ext cx="7772400" cy="147002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ÇEVRENİN GENÇ SÖZCÜLERİ PROGRAMI</a:t>
            </a:r>
            <a:endParaRPr lang="tr-TR" b="1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Hashtagler</a:t>
            </a:r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 #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43608" y="2276872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tr-TR" sz="4400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yreturkey</a:t>
            </a:r>
            <a:r>
              <a:rPr lang="tr-TR" sz="4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4400" u="sng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tr-TR" sz="4400" u="sng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CGSAktifKalıyor</a:t>
            </a:r>
            <a:r>
              <a:rPr lang="tr-TR" sz="4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4400" u="sng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sz="4400" u="sng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YREStayActive</a:t>
            </a:r>
            <a:r>
              <a:rPr lang="tr-TR" sz="44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tr-TR" sz="44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9796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ÇEVRENİN GENÇ SÖZCÜLERİ  PROGRAMI</a:t>
            </a:r>
            <a:b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ÖĞRETMEN VE ÖĞRENCİLERİ İÇİN KAYNAKLAR</a:t>
            </a:r>
            <a:endParaRPr lang="tr-TR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9796" y="2204864"/>
            <a:ext cx="7772400" cy="147002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WEBSEMİNERLERİ</a:t>
            </a:r>
            <a:endParaRPr lang="tr-TR" b="1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Webseminerleri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536" y="1772816"/>
            <a:ext cx="807524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Uluslararası Çevre Eğitimi Vakfı'nın üç çevre eğitim programı tarafından düzenlenen yaklaşan web seminerleriyle ilgili güncellemeleri almak isterseniz, lütfen aşağıdaki formu doldurun.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/>
              </a:rPr>
              <a:t>https://www.yre.global/webinars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Tüm videolar için : 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4"/>
              </a:rPr>
              <a:t>https://www.youtube.com/user/YREInternational/videos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</a:t>
            </a:r>
            <a:r>
              <a:rPr lang="tr-TR" sz="3200" b="1" dirty="0" err="1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Webseminerleri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536" y="1772816"/>
            <a:ext cx="807524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tur2\Desktop\cgs sunum 2020 ekim\yrestay active\Ekran Alıntıs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5657850" cy="3743325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6084168" y="1844825"/>
            <a:ext cx="2952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Çevre sorunları hakkında anlatacak bir hikayeniz var mı? </a:t>
            </a:r>
          </a:p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YRE mezunlarından Genç Muhabir olarak nasıl bir etki yaratabileceğinizi dinlemenizi öneriyoruz. 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075240" cy="4032448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2400" dirty="0" smtClean="0"/>
          </a:p>
          <a:p>
            <a:endParaRPr lang="tr-TR" sz="2000" dirty="0" smtClean="0"/>
          </a:p>
        </p:txBody>
      </p:sp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628800"/>
            <a:ext cx="784887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952456"/>
              </a:solidFill>
              <a:effectLst/>
              <a:latin typeface="Lato Black"/>
              <a:ea typeface="Calibri" pitchFamily="34" charset="0"/>
              <a:cs typeface="Times New Roman" pitchFamily="18" charset="0"/>
              <a:hlinkClick r:id="rId3" action="ppaction://hlinkfil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r-TR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http://www.</a:t>
            </a:r>
            <a:r>
              <a:rPr lang="tr-TR" sz="1600" dirty="0" err="1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cevreningencsozculeri</a:t>
            </a:r>
            <a:r>
              <a:rPr lang="tr-TR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.</a:t>
            </a:r>
            <a:r>
              <a:rPr lang="tr-TR" sz="1600" dirty="0" err="1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org.tr</a:t>
            </a:r>
            <a:r>
              <a:rPr lang="tr-TR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/</a:t>
            </a:r>
            <a:r>
              <a:rPr lang="tr-TR" sz="1600" dirty="0" err="1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icerikDetay</a:t>
            </a:r>
            <a:r>
              <a:rPr lang="tr-TR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.</a:t>
            </a:r>
            <a:r>
              <a:rPr lang="tr-TR" sz="1600" dirty="0" err="1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aspx</a:t>
            </a:r>
            <a:r>
              <a:rPr lang="tr-TR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?</a:t>
            </a:r>
            <a:r>
              <a:rPr lang="tr-TR" sz="1600" dirty="0" err="1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icerik</a:t>
            </a:r>
            <a:r>
              <a:rPr lang="tr-TR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_</a:t>
            </a:r>
            <a:r>
              <a:rPr lang="tr-TR" sz="1600" dirty="0" err="1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id</a:t>
            </a:r>
            <a:r>
              <a:rPr lang="tr-TR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=156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952456"/>
              </a:solidFill>
              <a:effectLst/>
              <a:latin typeface="Lato Black"/>
              <a:ea typeface="Calibri" pitchFamily="34" charset="0"/>
              <a:cs typeface="Times New Roman" pitchFamily="18" charset="0"/>
              <a:hlinkClick r:id="rId3" action="ppaction://hlinkfile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952456"/>
                </a:solidFill>
                <a:effectLst/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Y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952456"/>
                </a:solidFill>
                <a:effectLst/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oung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952456"/>
                </a:solidFill>
                <a:effectLst/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 Reporters for the Environment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952456"/>
                </a:solidFill>
                <a:effectLst/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1600" dirty="0" smtClean="0">
                <a:solidFill>
                  <a:srgbClr val="952456"/>
                </a:solidFill>
                <a:latin typeface="Lato Black"/>
                <a:ea typeface="Calibri" pitchFamily="34" charset="0"/>
                <a:cs typeface="Times New Roman" pitchFamily="18" charset="0"/>
                <a:hlinkClick r:id="rId3" action="ppaction://hlinkfile"/>
              </a:rPr>
              <a:t>COVID-19 Resources for Students and Teachers</a:t>
            </a:r>
            <a:endParaRPr lang="tr-TR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952456"/>
                </a:solidFill>
                <a:effectLst/>
                <a:latin typeface="Lato Black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446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Kaynaklar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075240" cy="4032448"/>
          </a:xfrm>
        </p:spPr>
        <p:txBody>
          <a:bodyPr>
            <a:noAutofit/>
          </a:bodyPr>
          <a:lstStyle/>
          <a:p>
            <a:pPr>
              <a:buNone/>
            </a:pPr>
            <a:endParaRPr lang="tr-TR" dirty="0" smtClean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  <a:hlinkClick r:id="rId2"/>
              </a:rPr>
              <a:t>https://www.facebook.com/CevreninGencSozculeri</a:t>
            </a:r>
            <a:endParaRPr lang="tr-TR" dirty="0" smtClean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  <a:hlinkClick r:id="rId3"/>
              </a:rPr>
              <a:t>https://www.instagram.com/yre.turkey/</a:t>
            </a:r>
            <a:endParaRPr lang="tr-TR" dirty="0" smtClean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https://www.instagram.com/yre_int/</a:t>
            </a:r>
          </a:p>
        </p:txBody>
      </p:sp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Sosyal Medya Hesapları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1916832"/>
            <a:ext cx="807524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Dinlediğiniz için çok teşekkürler.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Programla ilgili aklınıza takılan sorular için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emaillerimiz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cevreningencsozculeri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turcev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org.tr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tarimci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eng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ankara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.edu.tr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fatma@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turcev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org.tr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392488"/>
          </a:xfrm>
        </p:spPr>
        <p:txBody>
          <a:bodyPr>
            <a:noAutofit/>
          </a:bodyPr>
          <a:lstStyle/>
          <a:p>
            <a:pPr marL="0" indent="0"/>
            <a:r>
              <a:rPr lang="tr-TR" b="1" dirty="0" smtClean="0">
                <a:latin typeface="Arial" pitchFamily="34" charset="0"/>
                <a:cs typeface="Arial" pitchFamily="34" charset="0"/>
              </a:rPr>
              <a:t>10:00 Program Kayıt ve İletişim</a:t>
            </a:r>
            <a:br>
              <a:rPr lang="tr-TR" b="1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(Fatma Köle Sunum)</a:t>
            </a:r>
          </a:p>
          <a:p>
            <a:pPr marL="0" indent="0"/>
            <a:r>
              <a:rPr lang="tr-TR" b="1" dirty="0" smtClean="0">
                <a:latin typeface="Arial" pitchFamily="34" charset="0"/>
                <a:cs typeface="Arial" pitchFamily="34" charset="0"/>
              </a:rPr>
              <a:t>11:00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Çelik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Tarımcı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Sunum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tr-TR" b="1" dirty="0" smtClean="0">
                <a:latin typeface="Arial" pitchFamily="34" charset="0"/>
                <a:cs typeface="Arial" pitchFamily="34" charset="0"/>
              </a:rPr>
              <a:t>12:00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Fotoğraf ve Haber Kılavuzu Sunum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(İlke Ölmez Sunum)</a:t>
            </a:r>
            <a:r>
              <a:rPr lang="tr-TR" sz="20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000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051720" y="76470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TOPLANTI AKIŞ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132856"/>
            <a:ext cx="8208912" cy="4176464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Sunumlar her saat başı başlayacaktır. (10:00-11:00-12:00)</a:t>
            </a:r>
          </a:p>
          <a:p>
            <a:pPr marL="0" indent="0">
              <a:buFont typeface="Wingdings" pitchFamily="2" charset="2"/>
              <a:buChar char="Ø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Zoom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linkleri; kayıt sırasında yazdığınız eposta adresine yollanacaktır. </a:t>
            </a:r>
          </a:p>
          <a:p>
            <a:pPr marL="0" indent="0">
              <a:buFont typeface="Wingdings" pitchFamily="2" charset="2"/>
              <a:buChar char="Ø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Sunumların zamanında tamamlanabilmesi için sunum sırasında kendi mikrofon sesinizi kapatmanızı rica ederiz. </a:t>
            </a:r>
          </a:p>
          <a:p>
            <a:pPr marL="0" indent="0">
              <a:buFont typeface="Wingdings" pitchFamily="2" charset="2"/>
              <a:buChar char="Ø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Soru cevap kısmında mikrofonlarınızı açabilirsiniz. </a:t>
            </a:r>
          </a:p>
        </p:txBody>
      </p:sp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195736" y="476672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TOPLANTI İÇİN KATILIMCILARA HATIRLATMA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9796" y="2204864"/>
            <a:ext cx="7772400" cy="147002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KAYIT VE İLETİŞİM</a:t>
            </a:r>
            <a:endParaRPr lang="tr-TR" b="1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39248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Programa katılmak için öncelikle </a:t>
            </a:r>
            <a:r>
              <a:rPr lang="tr-TR" sz="2800" b="1" u="sng" dirty="0" smtClean="0">
                <a:latin typeface="Arial" pitchFamily="34" charset="0"/>
                <a:cs typeface="Arial" pitchFamily="34" charset="0"/>
              </a:rPr>
              <a:t>okul olarak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internet sitesinden kayıt yaptırmanız </a:t>
            </a:r>
            <a:r>
              <a:rPr lang="tr-TR" sz="2800" b="1" u="sng" dirty="0" smtClean="0">
                <a:latin typeface="Arial" pitchFamily="34" charset="0"/>
                <a:cs typeface="Arial" pitchFamily="34" charset="0"/>
              </a:rPr>
              <a:t>gerekli ve zorunludur.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İnternet sitemizi</a:t>
            </a:r>
          </a:p>
          <a:p>
            <a:pPr marL="0" indent="0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tr-TR" sz="2800" dirty="0" err="1" smtClean="0">
                <a:latin typeface="Arial" pitchFamily="34" charset="0"/>
                <a:cs typeface="Arial" pitchFamily="34" charset="0"/>
                <a:hlinkClick r:id="rId2"/>
              </a:rPr>
              <a:t>cevreningencsozculeri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tr-TR" sz="2800" dirty="0" err="1" smtClean="0">
                <a:latin typeface="Arial" pitchFamily="34" charset="0"/>
                <a:cs typeface="Arial" pitchFamily="34" charset="0"/>
                <a:hlinkClick r:id="rId2"/>
              </a:rPr>
              <a:t>org.tr</a:t>
            </a:r>
            <a:r>
              <a:rPr lang="tr-TR" sz="2800" dirty="0" smtClean="0">
                <a:latin typeface="Arial" pitchFamily="34" charset="0"/>
                <a:cs typeface="Arial" pitchFamily="34" charset="0"/>
                <a:hlinkClick r:id="rId2"/>
              </a:rPr>
              <a:t>/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ziyaret edebilirsiniz. İnternet sitesindeki başvuru rehberi bölümünü inceleyiniz. </a:t>
            </a:r>
          </a:p>
          <a:p>
            <a:pPr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Kayıt ve İletişim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39248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  <a:tabLst>
                <a:tab pos="0" algn="l"/>
              </a:tabLs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Kaydınız tamamlandıktan sonra koordinatörlük tarafından kaydınız onaylanınca 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size bir onay e postası yollanmaktadır.</a:t>
            </a:r>
          </a:p>
          <a:p>
            <a:pPr marL="0" indent="0">
              <a:buNone/>
              <a:tabLst>
                <a:tab pos="0" algn="l"/>
              </a:tabLst>
            </a:pP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Kaydınız ulusal koordinatörlük tarafından onaylandıktan sonra çalışmalarınızı 2. dönem içerisinde (makale, fotoğraf ve video) </a:t>
            </a:r>
            <a:r>
              <a:rPr lang="tr-TR" sz="2400" b="1" u="sng" dirty="0" smtClean="0">
                <a:latin typeface="Arial" pitchFamily="34" charset="0"/>
                <a:cs typeface="Arial" pitchFamily="34" charset="0"/>
              </a:rPr>
              <a:t>kayıt esnasında belirlediğiniz kullanıcı adı ve şifre ile giriş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yaparak yükleyebilirsiniz.</a:t>
            </a:r>
          </a:p>
          <a:p>
            <a:pPr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Çevrenin Genç Sözcüleri  Programı- Kayıt ve İletişim</a:t>
            </a:r>
            <a:endParaRPr lang="tr-TR" sz="3200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219256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Programla ilgili duyuru ve bilgi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emaillerini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cevreningencsozculeri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turcev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2400" b="1" dirty="0" err="1" smtClean="0">
                <a:latin typeface="Arial" pitchFamily="34" charset="0"/>
                <a:cs typeface="Arial" pitchFamily="34" charset="0"/>
              </a:rPr>
              <a:t>org.tr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adresinden, okullara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email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grubu aracılığıyla yollanmaktadır. </a:t>
            </a:r>
          </a:p>
          <a:p>
            <a:pPr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b="1" u="sng" dirty="0" smtClean="0">
                <a:latin typeface="Arial" pitchFamily="34" charset="0"/>
                <a:cs typeface="Arial" pitchFamily="34" charset="0"/>
              </a:rPr>
              <a:t>Programla ilgili haberleri; 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cevreningencsozculeri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org.tr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adresinden “haberler” bölümünden,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Sosyal medya hesaplarını takip edebilirsiniz. </a:t>
            </a:r>
          </a:p>
          <a:p>
            <a:r>
              <a:rPr lang="tr-TR" sz="2400" u="sng" dirty="0" smtClean="0">
                <a:latin typeface="Arial" pitchFamily="34" charset="0"/>
                <a:cs typeface="Arial" pitchFamily="34" charset="0"/>
                <a:hlinkClick r:id="rId2"/>
              </a:rPr>
              <a:t>https://www.facebook.com/CevreninGencSozculeri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u="sng" dirty="0" smtClean="0">
                <a:latin typeface="Arial" pitchFamily="34" charset="0"/>
                <a:cs typeface="Arial" pitchFamily="34" charset="0"/>
                <a:hlinkClick r:id="rId3"/>
              </a:rPr>
              <a:t>https://www.instagram.com/yre.turkey/</a:t>
            </a:r>
            <a:endParaRPr lang="tr-TR" sz="2400" u="sng" dirty="0" smtClean="0">
              <a:latin typeface="Arial" pitchFamily="34" charset="0"/>
              <a:cs typeface="Arial" pitchFamily="34" charset="0"/>
            </a:endParaRPr>
          </a:p>
          <a:p>
            <a:endParaRPr lang="tr-TR" sz="2000" dirty="0" smtClean="0"/>
          </a:p>
        </p:txBody>
      </p:sp>
      <p:pic>
        <p:nvPicPr>
          <p:cNvPr id="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23728" y="54868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5F1838"/>
                </a:solidFill>
                <a:latin typeface="Calibri" pitchFamily="34" charset="0"/>
                <a:cs typeface="Calibri" pitchFamily="34" charset="0"/>
              </a:rPr>
              <a:t>Çevrenin Genç Sözcüleri  Programı- Kayıt ve İletişim</a:t>
            </a:r>
            <a:endParaRPr lang="tr-TR" sz="3200" dirty="0">
              <a:solidFill>
                <a:srgbClr val="5F1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03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TÜRÇEV Teşekkür Belgesi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810636" cy="252028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GÖREVE ÇAĞRILAR</a:t>
            </a:r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ve</a:t>
            </a:r>
            <a:b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 # HASHTAGLER </a:t>
            </a:r>
            <a:b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  <a:t>(Başlık etiketi)</a:t>
            </a:r>
            <a:br>
              <a:rPr lang="tr-TR" b="1" dirty="0" smtClean="0">
                <a:solidFill>
                  <a:srgbClr val="5F1838"/>
                </a:solidFill>
                <a:latin typeface="Arial" pitchFamily="34" charset="0"/>
                <a:cs typeface="Arial" pitchFamily="34" charset="0"/>
              </a:rPr>
            </a:br>
            <a:endParaRPr lang="tr-TR" dirty="0">
              <a:solidFill>
                <a:srgbClr val="5F18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Belgelerim (Almıla)\3- TÜRÇEV\LOGOLAR\logolar\FEE\onscreen\fee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" cy="12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r2\Pictures\LOGOLAR\yre logo 2016 logo\young_rep_08_cmyk_notext tes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04664"/>
            <a:ext cx="1143903" cy="1045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689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591</Words>
  <Application>Microsoft Office PowerPoint</Application>
  <PresentationFormat>Ekran Gösterisi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ÇEVRENİN GENÇ SÖZCÜLERİ PROGRAMI</vt:lpstr>
      <vt:lpstr>ÇEVRENİN GENÇ SÖZCÜLERİ PROGRAMI</vt:lpstr>
      <vt:lpstr>Slayt 3</vt:lpstr>
      <vt:lpstr>Slayt 4</vt:lpstr>
      <vt:lpstr>KAYIT VE İLETİŞİM</vt:lpstr>
      <vt:lpstr>Slayt 6</vt:lpstr>
      <vt:lpstr>Slayt 7</vt:lpstr>
      <vt:lpstr>Slayt 8</vt:lpstr>
      <vt:lpstr>GÖREVE ÇAĞRILAR ve  # HASHTAGLER  (Başlık etiketi) </vt:lpstr>
      <vt:lpstr>Slayt 10</vt:lpstr>
      <vt:lpstr>Slayt 11</vt:lpstr>
      <vt:lpstr>Slayt 12</vt:lpstr>
      <vt:lpstr> İLK GÖREVE ÇAĞRILAR    #CGSAktifKalıyor ve #YREStayActive  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ÇEVRENİN GENÇ SÖZCÜLERİ  PROGRAMI ÖĞRETMEN VE ÖĞRENCİLERİ İÇİN KAYNAKLAR</vt:lpstr>
      <vt:lpstr>WEBSEMİNERLERİ</vt:lpstr>
      <vt:lpstr>Slayt 23</vt:lpstr>
      <vt:lpstr>Slayt 24</vt:lpstr>
      <vt:lpstr>Slayt 25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tur2</cp:lastModifiedBy>
  <cp:revision>179</cp:revision>
  <dcterms:created xsi:type="dcterms:W3CDTF">2017-10-12T10:48:12Z</dcterms:created>
  <dcterms:modified xsi:type="dcterms:W3CDTF">2020-10-23T16:48:39Z</dcterms:modified>
</cp:coreProperties>
</file>